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ink/ink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9.xml" ContentType="application/inkml+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25.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5.xml" ContentType="application/inkml+xml"/>
  <Override PartName="/ppt/notesSlides/notesSlide29.xml" ContentType="application/vnd.openxmlformats-officedocument.presentationml.notesSlide+xml"/>
  <Override PartName="/ppt/ink/ink26.xml" ContentType="application/inkml+xml"/>
  <Override PartName="/ppt/ink/ink2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7"/>
  </p:notesMasterIdLst>
  <p:sldIdLst>
    <p:sldId id="256" r:id="rId2"/>
    <p:sldId id="1116" r:id="rId3"/>
    <p:sldId id="694" r:id="rId4"/>
    <p:sldId id="695" r:id="rId5"/>
    <p:sldId id="697" r:id="rId6"/>
    <p:sldId id="276" r:id="rId7"/>
    <p:sldId id="277" r:id="rId8"/>
    <p:sldId id="258" r:id="rId9"/>
    <p:sldId id="263" r:id="rId10"/>
    <p:sldId id="265" r:id="rId11"/>
    <p:sldId id="280" r:id="rId12"/>
    <p:sldId id="286" r:id="rId13"/>
    <p:sldId id="281" r:id="rId14"/>
    <p:sldId id="266" r:id="rId15"/>
    <p:sldId id="287" r:id="rId16"/>
    <p:sldId id="288" r:id="rId17"/>
    <p:sldId id="289" r:id="rId18"/>
    <p:sldId id="290" r:id="rId19"/>
    <p:sldId id="998" r:id="rId20"/>
    <p:sldId id="381" r:id="rId21"/>
    <p:sldId id="392" r:id="rId22"/>
    <p:sldId id="402" r:id="rId23"/>
    <p:sldId id="405" r:id="rId24"/>
    <p:sldId id="380" r:id="rId25"/>
    <p:sldId id="382" r:id="rId26"/>
    <p:sldId id="386" r:id="rId27"/>
    <p:sldId id="403" r:id="rId28"/>
    <p:sldId id="383" r:id="rId29"/>
    <p:sldId id="384" r:id="rId30"/>
    <p:sldId id="389" r:id="rId31"/>
    <p:sldId id="393" r:id="rId32"/>
    <p:sldId id="388" r:id="rId33"/>
    <p:sldId id="390" r:id="rId34"/>
    <p:sldId id="391" r:id="rId35"/>
    <p:sldId id="394" r:id="rId36"/>
    <p:sldId id="395" r:id="rId37"/>
    <p:sldId id="396" r:id="rId38"/>
    <p:sldId id="397" r:id="rId39"/>
    <p:sldId id="387" r:id="rId40"/>
    <p:sldId id="398" r:id="rId41"/>
    <p:sldId id="399" r:id="rId42"/>
    <p:sldId id="400" r:id="rId43"/>
    <p:sldId id="401" r:id="rId44"/>
    <p:sldId id="404" r:id="rId45"/>
    <p:sldId id="407" r:id="rId46"/>
    <p:sldId id="406" r:id="rId47"/>
    <p:sldId id="408" r:id="rId48"/>
    <p:sldId id="409" r:id="rId49"/>
    <p:sldId id="410" r:id="rId50"/>
    <p:sldId id="411" r:id="rId51"/>
    <p:sldId id="412" r:id="rId52"/>
    <p:sldId id="413" r:id="rId53"/>
    <p:sldId id="414" r:id="rId54"/>
    <p:sldId id="415" r:id="rId55"/>
    <p:sldId id="1125" r:id="rId56"/>
    <p:sldId id="1126" r:id="rId57"/>
    <p:sldId id="1127" r:id="rId58"/>
    <p:sldId id="1115" r:id="rId59"/>
    <p:sldId id="264" r:id="rId60"/>
    <p:sldId id="1128" r:id="rId61"/>
    <p:sldId id="259" r:id="rId62"/>
    <p:sldId id="260" r:id="rId63"/>
    <p:sldId id="1130" r:id="rId64"/>
    <p:sldId id="270" r:id="rId65"/>
    <p:sldId id="269" r:id="rId66"/>
    <p:sldId id="271" r:id="rId67"/>
    <p:sldId id="1118" r:id="rId68"/>
    <p:sldId id="1123" r:id="rId69"/>
    <p:sldId id="267" r:id="rId70"/>
    <p:sldId id="1119" r:id="rId71"/>
    <p:sldId id="1124" r:id="rId72"/>
    <p:sldId id="268" r:id="rId73"/>
    <p:sldId id="1131" r:id="rId74"/>
    <p:sldId id="1132" r:id="rId75"/>
    <p:sldId id="272" r:id="rId76"/>
    <p:sldId id="1120" r:id="rId77"/>
    <p:sldId id="278" r:id="rId78"/>
    <p:sldId id="1121" r:id="rId79"/>
    <p:sldId id="279" r:id="rId80"/>
    <p:sldId id="282" r:id="rId81"/>
    <p:sldId id="1129" r:id="rId82"/>
    <p:sldId id="1122" r:id="rId83"/>
    <p:sldId id="283" r:id="rId84"/>
    <p:sldId id="285" r:id="rId85"/>
    <p:sldId id="284" r:id="rId86"/>
    <p:sldId id="274" r:id="rId87"/>
    <p:sldId id="275" r:id="rId88"/>
    <p:sldId id="1000" r:id="rId89"/>
    <p:sldId id="1001" r:id="rId90"/>
    <p:sldId id="1002" r:id="rId91"/>
    <p:sldId id="1003" r:id="rId92"/>
    <p:sldId id="1004" r:id="rId93"/>
    <p:sldId id="1008" r:id="rId94"/>
    <p:sldId id="1005" r:id="rId95"/>
    <p:sldId id="1007" r:id="rId96"/>
    <p:sldId id="1009" r:id="rId97"/>
    <p:sldId id="1006" r:id="rId98"/>
    <p:sldId id="1012" r:id="rId99"/>
    <p:sldId id="1014" r:id="rId100"/>
    <p:sldId id="1011" r:id="rId101"/>
    <p:sldId id="1010" r:id="rId102"/>
    <p:sldId id="1015" r:id="rId103"/>
    <p:sldId id="1016" r:id="rId104"/>
    <p:sldId id="1017" r:id="rId105"/>
    <p:sldId id="1018" r:id="rId106"/>
  </p:sldIdLst>
  <p:sldSz cx="9144000" cy="5143500" type="screen16x9"/>
  <p:notesSz cx="6858000" cy="9144000"/>
  <p:embeddedFontLst>
    <p:embeddedFont>
      <p:font typeface="Cambria Math" panose="02040503050406030204" pitchFamily="18" charset="0"/>
      <p:regular r:id="rId108"/>
    </p:embeddedFont>
    <p:embeddedFont>
      <p:font typeface="Dosis" pitchFamily="2" charset="0"/>
      <p:regular r:id="rId109"/>
      <p:bold r:id="rId110"/>
    </p:embeddedFont>
    <p:embeddedFont>
      <p:font typeface="Petrona" panose="020B0604020202020204" charset="0"/>
      <p:regular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7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8A876-19B9-4849-AF2D-B93E3B37F221}" v="7" dt="2022-04-08T21:23:53.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6957" autoAdjust="0"/>
  </p:normalViewPr>
  <p:slideViewPr>
    <p:cSldViewPr snapToGrid="0">
      <p:cViewPr varScale="1">
        <p:scale>
          <a:sx n="121" d="100"/>
          <a:sy n="121" d="100"/>
        </p:scale>
        <p:origin x="399"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Quigley" userId="b7ec41d0611c9278" providerId="LiveId" clId="{A734970F-450C-476A-A6F2-89B9D7F43513}"/>
    <pc:docChg chg="undo custSel addSld delSld modSld sldOrd">
      <pc:chgData name="David Quigley" userId="b7ec41d0611c9278" providerId="LiveId" clId="{A734970F-450C-476A-A6F2-89B9D7F43513}" dt="2022-04-04T21:16:52.023" v="30"/>
      <pc:docMkLst>
        <pc:docMk/>
      </pc:docMkLst>
      <pc:sldChg chg="add">
        <pc:chgData name="David Quigley" userId="b7ec41d0611c9278" providerId="LiveId" clId="{A734970F-450C-476A-A6F2-89B9D7F43513}" dt="2022-04-04T17:58:35.467" v="2"/>
        <pc:sldMkLst>
          <pc:docMk/>
          <pc:sldMk cId="1711585231" sldId="259"/>
        </pc:sldMkLst>
      </pc:sldChg>
      <pc:sldChg chg="modSp add mod">
        <pc:chgData name="David Quigley" userId="b7ec41d0611c9278" providerId="LiveId" clId="{A734970F-450C-476A-A6F2-89B9D7F43513}" dt="2022-04-04T17:59:38.458" v="8" actId="20577"/>
        <pc:sldMkLst>
          <pc:docMk/>
          <pc:sldMk cId="2641120586" sldId="260"/>
        </pc:sldMkLst>
        <pc:spChg chg="mod">
          <ac:chgData name="David Quigley" userId="b7ec41d0611c9278" providerId="LiveId" clId="{A734970F-450C-476A-A6F2-89B9D7F43513}" dt="2022-04-04T17:59:38.458" v="8" actId="20577"/>
          <ac:spMkLst>
            <pc:docMk/>
            <pc:sldMk cId="2641120586" sldId="260"/>
            <ac:spMk id="3" creationId="{1FB1F0D2-E626-40B7-BC4C-9FE7BC80BB5B}"/>
          </ac:spMkLst>
        </pc:spChg>
      </pc:sldChg>
      <pc:sldChg chg="add">
        <pc:chgData name="David Quigley" userId="b7ec41d0611c9278" providerId="LiveId" clId="{A734970F-450C-476A-A6F2-89B9D7F43513}" dt="2022-04-04T17:58:35.467" v="2"/>
        <pc:sldMkLst>
          <pc:docMk/>
          <pc:sldMk cId="1626718933" sldId="264"/>
        </pc:sldMkLst>
      </pc:sldChg>
      <pc:sldChg chg="addSp">
        <pc:chgData name="David Quigley" userId="b7ec41d0611c9278" providerId="LiveId" clId="{A734970F-450C-476A-A6F2-89B9D7F43513}" dt="2022-04-04T21:16:52.023" v="30"/>
        <pc:sldMkLst>
          <pc:docMk/>
          <pc:sldMk cId="1430300066" sldId="266"/>
        </pc:sldMkLst>
        <pc:inkChg chg="add">
          <ac:chgData name="David Quigley" userId="b7ec41d0611c9278" providerId="LiveId" clId="{A734970F-450C-476A-A6F2-89B9D7F43513}" dt="2022-04-04T21:16:52.023" v="30"/>
          <ac:inkMkLst>
            <pc:docMk/>
            <pc:sldMk cId="1430300066" sldId="266"/>
            <ac:inkMk id="2" creationId="{5B85C2A9-6386-407A-8167-BA2C162128E1}"/>
          </ac:inkMkLst>
        </pc:inkChg>
      </pc:sldChg>
      <pc:sldChg chg="add">
        <pc:chgData name="David Quigley" userId="b7ec41d0611c9278" providerId="LiveId" clId="{A734970F-450C-476A-A6F2-89B9D7F43513}" dt="2022-04-04T17:58:35.467" v="2"/>
        <pc:sldMkLst>
          <pc:docMk/>
          <pc:sldMk cId="896664370" sldId="267"/>
        </pc:sldMkLst>
      </pc:sldChg>
      <pc:sldChg chg="add">
        <pc:chgData name="David Quigley" userId="b7ec41d0611c9278" providerId="LiveId" clId="{A734970F-450C-476A-A6F2-89B9D7F43513}" dt="2022-04-04T17:58:35.467" v="2"/>
        <pc:sldMkLst>
          <pc:docMk/>
          <pc:sldMk cId="1626379702" sldId="268"/>
        </pc:sldMkLst>
      </pc:sldChg>
      <pc:sldChg chg="add">
        <pc:chgData name="David Quigley" userId="b7ec41d0611c9278" providerId="LiveId" clId="{A734970F-450C-476A-A6F2-89B9D7F43513}" dt="2022-04-04T17:58:35.467" v="2"/>
        <pc:sldMkLst>
          <pc:docMk/>
          <pc:sldMk cId="4120290996" sldId="269"/>
        </pc:sldMkLst>
      </pc:sldChg>
      <pc:sldChg chg="add">
        <pc:chgData name="David Quigley" userId="b7ec41d0611c9278" providerId="LiveId" clId="{A734970F-450C-476A-A6F2-89B9D7F43513}" dt="2022-04-04T17:58:35.467" v="2"/>
        <pc:sldMkLst>
          <pc:docMk/>
          <pc:sldMk cId="3109704295" sldId="270"/>
        </pc:sldMkLst>
      </pc:sldChg>
      <pc:sldChg chg="del">
        <pc:chgData name="David Quigley" userId="b7ec41d0611c9278" providerId="LiveId" clId="{A734970F-450C-476A-A6F2-89B9D7F43513}" dt="2022-04-04T17:57:28.851" v="1" actId="47"/>
        <pc:sldMkLst>
          <pc:docMk/>
          <pc:sldMk cId="3492898775" sldId="270"/>
        </pc:sldMkLst>
      </pc:sldChg>
      <pc:sldChg chg="add">
        <pc:chgData name="David Quigley" userId="b7ec41d0611c9278" providerId="LiveId" clId="{A734970F-450C-476A-A6F2-89B9D7F43513}" dt="2022-04-04T17:58:35.467" v="2"/>
        <pc:sldMkLst>
          <pc:docMk/>
          <pc:sldMk cId="818700648" sldId="271"/>
        </pc:sldMkLst>
      </pc:sldChg>
      <pc:sldChg chg="add">
        <pc:chgData name="David Quigley" userId="b7ec41d0611c9278" providerId="LiveId" clId="{A734970F-450C-476A-A6F2-89B9D7F43513}" dt="2022-04-04T17:58:35.467" v="2"/>
        <pc:sldMkLst>
          <pc:docMk/>
          <pc:sldMk cId="2061950752" sldId="272"/>
        </pc:sldMkLst>
      </pc:sldChg>
      <pc:sldChg chg="del">
        <pc:chgData name="David Quigley" userId="b7ec41d0611c9278" providerId="LiveId" clId="{A734970F-450C-476A-A6F2-89B9D7F43513}" dt="2022-04-04T17:57:28.851" v="1" actId="47"/>
        <pc:sldMkLst>
          <pc:docMk/>
          <pc:sldMk cId="3922517145" sldId="272"/>
        </pc:sldMkLst>
      </pc:sldChg>
      <pc:sldChg chg="add">
        <pc:chgData name="David Quigley" userId="b7ec41d0611c9278" providerId="LiveId" clId="{A734970F-450C-476A-A6F2-89B9D7F43513}" dt="2022-04-04T17:58:35.467" v="2"/>
        <pc:sldMkLst>
          <pc:docMk/>
          <pc:sldMk cId="1457287475" sldId="274"/>
        </pc:sldMkLst>
      </pc:sldChg>
      <pc:sldChg chg="add">
        <pc:chgData name="David Quigley" userId="b7ec41d0611c9278" providerId="LiveId" clId="{A734970F-450C-476A-A6F2-89B9D7F43513}" dt="2022-04-04T17:58:35.467" v="2"/>
        <pc:sldMkLst>
          <pc:docMk/>
          <pc:sldMk cId="2699663653" sldId="275"/>
        </pc:sldMkLst>
      </pc:sldChg>
      <pc:sldChg chg="add">
        <pc:chgData name="David Quigley" userId="b7ec41d0611c9278" providerId="LiveId" clId="{A734970F-450C-476A-A6F2-89B9D7F43513}" dt="2022-04-04T17:58:35.467" v="2"/>
        <pc:sldMkLst>
          <pc:docMk/>
          <pc:sldMk cId="2441976370" sldId="278"/>
        </pc:sldMkLst>
      </pc:sldChg>
      <pc:sldChg chg="add">
        <pc:chgData name="David Quigley" userId="b7ec41d0611c9278" providerId="LiveId" clId="{A734970F-450C-476A-A6F2-89B9D7F43513}" dt="2022-04-04T17:58:35.467" v="2"/>
        <pc:sldMkLst>
          <pc:docMk/>
          <pc:sldMk cId="1387486289" sldId="279"/>
        </pc:sldMkLst>
      </pc:sldChg>
      <pc:sldChg chg="addSp">
        <pc:chgData name="David Quigley" userId="b7ec41d0611c9278" providerId="LiveId" clId="{A734970F-450C-476A-A6F2-89B9D7F43513}" dt="2022-04-04T21:16:52.023" v="30"/>
        <pc:sldMkLst>
          <pc:docMk/>
          <pc:sldMk cId="440328816" sldId="281"/>
        </pc:sldMkLst>
        <pc:inkChg chg="add">
          <ac:chgData name="David Quigley" userId="b7ec41d0611c9278" providerId="LiveId" clId="{A734970F-450C-476A-A6F2-89B9D7F43513}" dt="2022-04-04T21:16:52.023" v="30"/>
          <ac:inkMkLst>
            <pc:docMk/>
            <pc:sldMk cId="440328816" sldId="281"/>
            <ac:inkMk id="3" creationId="{7A67EDC9-6133-4E5C-9C82-8A902B5BCE68}"/>
          </ac:inkMkLst>
        </pc:inkChg>
      </pc:sldChg>
      <pc:sldChg chg="add">
        <pc:chgData name="David Quigley" userId="b7ec41d0611c9278" providerId="LiveId" clId="{A734970F-450C-476A-A6F2-89B9D7F43513}" dt="2022-04-04T17:58:35.467" v="2"/>
        <pc:sldMkLst>
          <pc:docMk/>
          <pc:sldMk cId="3882558310" sldId="282"/>
        </pc:sldMkLst>
      </pc:sldChg>
      <pc:sldChg chg="add">
        <pc:chgData name="David Quigley" userId="b7ec41d0611c9278" providerId="LiveId" clId="{A734970F-450C-476A-A6F2-89B9D7F43513}" dt="2022-04-04T17:58:35.467" v="2"/>
        <pc:sldMkLst>
          <pc:docMk/>
          <pc:sldMk cId="3020896633" sldId="283"/>
        </pc:sldMkLst>
      </pc:sldChg>
      <pc:sldChg chg="add">
        <pc:chgData name="David Quigley" userId="b7ec41d0611c9278" providerId="LiveId" clId="{A734970F-450C-476A-A6F2-89B9D7F43513}" dt="2022-04-04T17:58:35.467" v="2"/>
        <pc:sldMkLst>
          <pc:docMk/>
          <pc:sldMk cId="574259132" sldId="284"/>
        </pc:sldMkLst>
      </pc:sldChg>
      <pc:sldChg chg="add">
        <pc:chgData name="David Quigley" userId="b7ec41d0611c9278" providerId="LiveId" clId="{A734970F-450C-476A-A6F2-89B9D7F43513}" dt="2022-04-04T17:58:35.467" v="2"/>
        <pc:sldMkLst>
          <pc:docMk/>
          <pc:sldMk cId="1051417707" sldId="285"/>
        </pc:sldMkLst>
      </pc:sldChg>
      <pc:sldChg chg="addSp">
        <pc:chgData name="David Quigley" userId="b7ec41d0611c9278" providerId="LiveId" clId="{A734970F-450C-476A-A6F2-89B9D7F43513}" dt="2022-04-04T21:16:52.023" v="30"/>
        <pc:sldMkLst>
          <pc:docMk/>
          <pc:sldMk cId="1068146337" sldId="286"/>
        </pc:sldMkLst>
        <pc:inkChg chg="add">
          <ac:chgData name="David Quigley" userId="b7ec41d0611c9278" providerId="LiveId" clId="{A734970F-450C-476A-A6F2-89B9D7F43513}" dt="2022-04-04T21:16:52.023" v="30"/>
          <ac:inkMkLst>
            <pc:docMk/>
            <pc:sldMk cId="1068146337" sldId="286"/>
            <ac:inkMk id="5" creationId="{D7C00BE6-3AB0-45D5-8737-5E5734230E86}"/>
          </ac:inkMkLst>
        </pc:inkChg>
      </pc:sldChg>
      <pc:sldChg chg="addSp">
        <pc:chgData name="David Quigley" userId="b7ec41d0611c9278" providerId="LiveId" clId="{A734970F-450C-476A-A6F2-89B9D7F43513}" dt="2022-04-04T21:16:52.023" v="30"/>
        <pc:sldMkLst>
          <pc:docMk/>
          <pc:sldMk cId="196336798" sldId="290"/>
        </pc:sldMkLst>
        <pc:inkChg chg="add">
          <ac:chgData name="David Quigley" userId="b7ec41d0611c9278" providerId="LiveId" clId="{A734970F-450C-476A-A6F2-89B9D7F43513}" dt="2022-04-04T21:16:52.023" v="30"/>
          <ac:inkMkLst>
            <pc:docMk/>
            <pc:sldMk cId="196336798" sldId="290"/>
            <ac:inkMk id="2" creationId="{DCCA950A-72A4-4716-A3F2-EAFED0F88AB6}"/>
          </ac:inkMkLst>
        </pc:inkChg>
      </pc:sldChg>
      <pc:sldChg chg="addSp">
        <pc:chgData name="David Quigley" userId="b7ec41d0611c9278" providerId="LiveId" clId="{A734970F-450C-476A-A6F2-89B9D7F43513}" dt="2022-04-04T21:16:52.023" v="30"/>
        <pc:sldMkLst>
          <pc:docMk/>
          <pc:sldMk cId="1242868988" sldId="380"/>
        </pc:sldMkLst>
        <pc:inkChg chg="add">
          <ac:chgData name="David Quigley" userId="b7ec41d0611c9278" providerId="LiveId" clId="{A734970F-450C-476A-A6F2-89B9D7F43513}" dt="2022-04-04T21:16:52.023" v="30"/>
          <ac:inkMkLst>
            <pc:docMk/>
            <pc:sldMk cId="1242868988" sldId="380"/>
            <ac:inkMk id="4" creationId="{E4B1E867-00EE-496F-815E-C649ACC5A6B4}"/>
          </ac:inkMkLst>
        </pc:inkChg>
      </pc:sldChg>
      <pc:sldChg chg="addSp">
        <pc:chgData name="David Quigley" userId="b7ec41d0611c9278" providerId="LiveId" clId="{A734970F-450C-476A-A6F2-89B9D7F43513}" dt="2022-04-04T21:16:52.023" v="30"/>
        <pc:sldMkLst>
          <pc:docMk/>
          <pc:sldMk cId="4112783431" sldId="387"/>
        </pc:sldMkLst>
        <pc:inkChg chg="add">
          <ac:chgData name="David Quigley" userId="b7ec41d0611c9278" providerId="LiveId" clId="{A734970F-450C-476A-A6F2-89B9D7F43513}" dt="2022-04-04T21:16:52.023" v="30"/>
          <ac:inkMkLst>
            <pc:docMk/>
            <pc:sldMk cId="4112783431" sldId="387"/>
            <ac:inkMk id="4" creationId="{95878BA6-61E6-4209-B836-9D4EA3AB0B42}"/>
          </ac:inkMkLst>
        </pc:inkChg>
      </pc:sldChg>
      <pc:sldChg chg="addSp">
        <pc:chgData name="David Quigley" userId="b7ec41d0611c9278" providerId="LiveId" clId="{A734970F-450C-476A-A6F2-89B9D7F43513}" dt="2022-04-04T21:16:52.023" v="30"/>
        <pc:sldMkLst>
          <pc:docMk/>
          <pc:sldMk cId="4238317108" sldId="391"/>
        </pc:sldMkLst>
        <pc:inkChg chg="add">
          <ac:chgData name="David Quigley" userId="b7ec41d0611c9278" providerId="LiveId" clId="{A734970F-450C-476A-A6F2-89B9D7F43513}" dt="2022-04-04T21:16:52.023" v="30"/>
          <ac:inkMkLst>
            <pc:docMk/>
            <pc:sldMk cId="4238317108" sldId="391"/>
            <ac:inkMk id="4" creationId="{6E9A1DA1-5DE4-4DC6-92AA-F42AFD7DCCF5}"/>
          </ac:inkMkLst>
        </pc:inkChg>
      </pc:sldChg>
      <pc:sldChg chg="addSp">
        <pc:chgData name="David Quigley" userId="b7ec41d0611c9278" providerId="LiveId" clId="{A734970F-450C-476A-A6F2-89B9D7F43513}" dt="2022-04-04T21:16:52.023" v="30"/>
        <pc:sldMkLst>
          <pc:docMk/>
          <pc:sldMk cId="2200298278" sldId="393"/>
        </pc:sldMkLst>
        <pc:inkChg chg="add">
          <ac:chgData name="David Quigley" userId="b7ec41d0611c9278" providerId="LiveId" clId="{A734970F-450C-476A-A6F2-89B9D7F43513}" dt="2022-04-04T21:16:52.023" v="30"/>
          <ac:inkMkLst>
            <pc:docMk/>
            <pc:sldMk cId="2200298278" sldId="393"/>
            <ac:inkMk id="4" creationId="{B15932C9-B9C9-4155-93F4-697A25F1F807}"/>
          </ac:inkMkLst>
        </pc:inkChg>
      </pc:sldChg>
      <pc:sldChg chg="addSp">
        <pc:chgData name="David Quigley" userId="b7ec41d0611c9278" providerId="LiveId" clId="{A734970F-450C-476A-A6F2-89B9D7F43513}" dt="2022-04-04T21:16:52.023" v="30"/>
        <pc:sldMkLst>
          <pc:docMk/>
          <pc:sldMk cId="1361101858" sldId="395"/>
        </pc:sldMkLst>
        <pc:inkChg chg="add">
          <ac:chgData name="David Quigley" userId="b7ec41d0611c9278" providerId="LiveId" clId="{A734970F-450C-476A-A6F2-89B9D7F43513}" dt="2022-04-04T21:16:52.023" v="30"/>
          <ac:inkMkLst>
            <pc:docMk/>
            <pc:sldMk cId="1361101858" sldId="395"/>
            <ac:inkMk id="4" creationId="{ABF83BBC-891A-478F-94DE-5AB3AA9570AE}"/>
          </ac:inkMkLst>
        </pc:inkChg>
      </pc:sldChg>
      <pc:sldChg chg="addSp">
        <pc:chgData name="David Quigley" userId="b7ec41d0611c9278" providerId="LiveId" clId="{A734970F-450C-476A-A6F2-89B9D7F43513}" dt="2022-04-04T21:16:52.023" v="30"/>
        <pc:sldMkLst>
          <pc:docMk/>
          <pc:sldMk cId="2952741103" sldId="398"/>
        </pc:sldMkLst>
        <pc:inkChg chg="add">
          <ac:chgData name="David Quigley" userId="b7ec41d0611c9278" providerId="LiveId" clId="{A734970F-450C-476A-A6F2-89B9D7F43513}" dt="2022-04-04T21:16:52.023" v="30"/>
          <ac:inkMkLst>
            <pc:docMk/>
            <pc:sldMk cId="2952741103" sldId="398"/>
            <ac:inkMk id="4" creationId="{706AF245-492C-466E-BCF7-699EF60E59A2}"/>
          </ac:inkMkLst>
        </pc:inkChg>
      </pc:sldChg>
      <pc:sldChg chg="addSp">
        <pc:chgData name="David Quigley" userId="b7ec41d0611c9278" providerId="LiveId" clId="{A734970F-450C-476A-A6F2-89B9D7F43513}" dt="2022-04-04T21:16:52.023" v="30"/>
        <pc:sldMkLst>
          <pc:docMk/>
          <pc:sldMk cId="3303841652" sldId="400"/>
        </pc:sldMkLst>
        <pc:inkChg chg="add">
          <ac:chgData name="David Quigley" userId="b7ec41d0611c9278" providerId="LiveId" clId="{A734970F-450C-476A-A6F2-89B9D7F43513}" dt="2022-04-04T21:16:52.023" v="30"/>
          <ac:inkMkLst>
            <pc:docMk/>
            <pc:sldMk cId="3303841652" sldId="400"/>
            <ac:inkMk id="4" creationId="{1FC63786-25A5-4F8F-8C43-1A8E646E8FEE}"/>
          </ac:inkMkLst>
        </pc:inkChg>
      </pc:sldChg>
      <pc:sldChg chg="addSp">
        <pc:chgData name="David Quigley" userId="b7ec41d0611c9278" providerId="LiveId" clId="{A734970F-450C-476A-A6F2-89B9D7F43513}" dt="2022-04-04T21:16:52.023" v="30"/>
        <pc:sldMkLst>
          <pc:docMk/>
          <pc:sldMk cId="1121647746" sldId="404"/>
        </pc:sldMkLst>
        <pc:inkChg chg="add">
          <ac:chgData name="David Quigley" userId="b7ec41d0611c9278" providerId="LiveId" clId="{A734970F-450C-476A-A6F2-89B9D7F43513}" dt="2022-04-04T21:16:52.023" v="30"/>
          <ac:inkMkLst>
            <pc:docMk/>
            <pc:sldMk cId="1121647746" sldId="404"/>
            <ac:inkMk id="5" creationId="{5EA6ACA1-52A5-4315-B774-0C35FC20F907}"/>
          </ac:inkMkLst>
        </pc:inkChg>
      </pc:sldChg>
      <pc:sldChg chg="addSp">
        <pc:chgData name="David Quigley" userId="b7ec41d0611c9278" providerId="LiveId" clId="{A734970F-450C-476A-A6F2-89B9D7F43513}" dt="2022-04-04T21:16:52.023" v="30"/>
        <pc:sldMkLst>
          <pc:docMk/>
          <pc:sldMk cId="476006599" sldId="405"/>
        </pc:sldMkLst>
        <pc:inkChg chg="add">
          <ac:chgData name="David Quigley" userId="b7ec41d0611c9278" providerId="LiveId" clId="{A734970F-450C-476A-A6F2-89B9D7F43513}" dt="2022-04-04T21:16:52.023" v="30"/>
          <ac:inkMkLst>
            <pc:docMk/>
            <pc:sldMk cId="476006599" sldId="405"/>
            <ac:inkMk id="5" creationId="{901F86B7-C1C6-468A-8FB6-3EF1245784EB}"/>
          </ac:inkMkLst>
        </pc:inkChg>
      </pc:sldChg>
      <pc:sldChg chg="addSp">
        <pc:chgData name="David Quigley" userId="b7ec41d0611c9278" providerId="LiveId" clId="{A734970F-450C-476A-A6F2-89B9D7F43513}" dt="2022-04-04T21:16:52.023" v="30"/>
        <pc:sldMkLst>
          <pc:docMk/>
          <pc:sldMk cId="4125110237" sldId="406"/>
        </pc:sldMkLst>
        <pc:inkChg chg="add">
          <ac:chgData name="David Quigley" userId="b7ec41d0611c9278" providerId="LiveId" clId="{A734970F-450C-476A-A6F2-89B9D7F43513}" dt="2022-04-04T21:16:52.023" v="30"/>
          <ac:inkMkLst>
            <pc:docMk/>
            <pc:sldMk cId="4125110237" sldId="406"/>
            <ac:inkMk id="4" creationId="{DBC32976-DE0B-4178-A995-F439D6AC4022}"/>
          </ac:inkMkLst>
        </pc:inkChg>
      </pc:sldChg>
      <pc:sldChg chg="addSp">
        <pc:chgData name="David Quigley" userId="b7ec41d0611c9278" providerId="LiveId" clId="{A734970F-450C-476A-A6F2-89B9D7F43513}" dt="2022-04-04T21:16:52.023" v="30"/>
        <pc:sldMkLst>
          <pc:docMk/>
          <pc:sldMk cId="987342522" sldId="407"/>
        </pc:sldMkLst>
        <pc:inkChg chg="add">
          <ac:chgData name="David Quigley" userId="b7ec41d0611c9278" providerId="LiveId" clId="{A734970F-450C-476A-A6F2-89B9D7F43513}" dt="2022-04-04T21:16:52.023" v="30"/>
          <ac:inkMkLst>
            <pc:docMk/>
            <pc:sldMk cId="987342522" sldId="407"/>
            <ac:inkMk id="4" creationId="{2E2CEF2E-0672-4A9E-9B21-6A4919724388}"/>
          </ac:inkMkLst>
        </pc:inkChg>
      </pc:sldChg>
      <pc:sldChg chg="addSp">
        <pc:chgData name="David Quigley" userId="b7ec41d0611c9278" providerId="LiveId" clId="{A734970F-450C-476A-A6F2-89B9D7F43513}" dt="2022-04-04T21:16:52.023" v="30"/>
        <pc:sldMkLst>
          <pc:docMk/>
          <pc:sldMk cId="3599120226" sldId="408"/>
        </pc:sldMkLst>
        <pc:inkChg chg="add">
          <ac:chgData name="David Quigley" userId="b7ec41d0611c9278" providerId="LiveId" clId="{A734970F-450C-476A-A6F2-89B9D7F43513}" dt="2022-04-04T21:16:52.023" v="30"/>
          <ac:inkMkLst>
            <pc:docMk/>
            <pc:sldMk cId="3599120226" sldId="408"/>
            <ac:inkMk id="4" creationId="{F1F10B49-C722-48AB-A78B-62B271BDC989}"/>
          </ac:inkMkLst>
        </pc:inkChg>
      </pc:sldChg>
      <pc:sldChg chg="addSp add">
        <pc:chgData name="David Quigley" userId="b7ec41d0611c9278" providerId="LiveId" clId="{A734970F-450C-476A-A6F2-89B9D7F43513}" dt="2022-04-04T21:16:52.023" v="30"/>
        <pc:sldMkLst>
          <pc:docMk/>
          <pc:sldMk cId="874608782" sldId="410"/>
        </pc:sldMkLst>
        <pc:inkChg chg="add">
          <ac:chgData name="David Quigley" userId="b7ec41d0611c9278" providerId="LiveId" clId="{A734970F-450C-476A-A6F2-89B9D7F43513}" dt="2022-04-04T21:16:52.023" v="30"/>
          <ac:inkMkLst>
            <pc:docMk/>
            <pc:sldMk cId="874608782" sldId="410"/>
            <ac:inkMk id="5" creationId="{8DF6F358-D566-4BA4-9CC2-108347A25031}"/>
          </ac:inkMkLst>
        </pc:inkChg>
      </pc:sldChg>
      <pc:sldChg chg="addSp delSp add mod">
        <pc:chgData name="David Quigley" userId="b7ec41d0611c9278" providerId="LiveId" clId="{A734970F-450C-476A-A6F2-89B9D7F43513}" dt="2022-04-04T21:16:52.023" v="30"/>
        <pc:sldMkLst>
          <pc:docMk/>
          <pc:sldMk cId="4219977736" sldId="411"/>
        </pc:sldMkLst>
        <pc:inkChg chg="del">
          <ac:chgData name="David Quigley" userId="b7ec41d0611c9278" providerId="LiveId" clId="{A734970F-450C-476A-A6F2-89B9D7F43513}" dt="2022-04-04T17:58:43.563" v="3" actId="478"/>
          <ac:inkMkLst>
            <pc:docMk/>
            <pc:sldMk cId="4219977736" sldId="411"/>
            <ac:inkMk id="5" creationId="{15D327AD-D036-4576-B1C1-C2B8D6B06A9C}"/>
          </ac:inkMkLst>
        </pc:inkChg>
        <pc:inkChg chg="add">
          <ac:chgData name="David Quigley" userId="b7ec41d0611c9278" providerId="LiveId" clId="{A734970F-450C-476A-A6F2-89B9D7F43513}" dt="2022-04-04T21:16:52.023" v="30"/>
          <ac:inkMkLst>
            <pc:docMk/>
            <pc:sldMk cId="4219977736" sldId="411"/>
            <ac:inkMk id="5" creationId="{220F7843-1C8A-4876-99A8-61585A6DEA4F}"/>
          </ac:inkMkLst>
        </pc:inkChg>
      </pc:sldChg>
      <pc:sldChg chg="addSp delSp add mod">
        <pc:chgData name="David Quigley" userId="b7ec41d0611c9278" providerId="LiveId" clId="{A734970F-450C-476A-A6F2-89B9D7F43513}" dt="2022-04-04T21:16:52.023" v="30"/>
        <pc:sldMkLst>
          <pc:docMk/>
          <pc:sldMk cId="2079831980" sldId="412"/>
        </pc:sldMkLst>
        <pc:inkChg chg="add">
          <ac:chgData name="David Quigley" userId="b7ec41d0611c9278" providerId="LiveId" clId="{A734970F-450C-476A-A6F2-89B9D7F43513}" dt="2022-04-04T21:16:52.023" v="30"/>
          <ac:inkMkLst>
            <pc:docMk/>
            <pc:sldMk cId="2079831980" sldId="412"/>
            <ac:inkMk id="4" creationId="{6B013FE5-4F5F-4E93-8F44-A5797DF5C927}"/>
          </ac:inkMkLst>
        </pc:inkChg>
        <pc:inkChg chg="del">
          <ac:chgData name="David Quigley" userId="b7ec41d0611c9278" providerId="LiveId" clId="{A734970F-450C-476A-A6F2-89B9D7F43513}" dt="2022-04-04T17:58:48.536" v="4" actId="478"/>
          <ac:inkMkLst>
            <pc:docMk/>
            <pc:sldMk cId="2079831980" sldId="412"/>
            <ac:inkMk id="5" creationId="{9D67E7FE-9E0F-4DB5-A82A-BEECC63090F9}"/>
          </ac:inkMkLst>
        </pc:inkChg>
      </pc:sldChg>
      <pc:sldChg chg="add">
        <pc:chgData name="David Quigley" userId="b7ec41d0611c9278" providerId="LiveId" clId="{A734970F-450C-476A-A6F2-89B9D7F43513}" dt="2022-04-04T17:58:35.467" v="2"/>
        <pc:sldMkLst>
          <pc:docMk/>
          <pc:sldMk cId="1820493548" sldId="413"/>
        </pc:sldMkLst>
      </pc:sldChg>
      <pc:sldChg chg="addSp delSp add mod">
        <pc:chgData name="David Quigley" userId="b7ec41d0611c9278" providerId="LiveId" clId="{A734970F-450C-476A-A6F2-89B9D7F43513}" dt="2022-04-04T21:16:52.023" v="30"/>
        <pc:sldMkLst>
          <pc:docMk/>
          <pc:sldMk cId="2876149538" sldId="414"/>
        </pc:sldMkLst>
        <pc:inkChg chg="add">
          <ac:chgData name="David Quigley" userId="b7ec41d0611c9278" providerId="LiveId" clId="{A734970F-450C-476A-A6F2-89B9D7F43513}" dt="2022-04-04T21:16:52.023" v="30"/>
          <ac:inkMkLst>
            <pc:docMk/>
            <pc:sldMk cId="2876149538" sldId="414"/>
            <ac:inkMk id="4" creationId="{4E23FC09-1CDC-49DD-8C46-E21D44C482E2}"/>
          </ac:inkMkLst>
        </pc:inkChg>
        <pc:inkChg chg="del">
          <ac:chgData name="David Quigley" userId="b7ec41d0611c9278" providerId="LiveId" clId="{A734970F-450C-476A-A6F2-89B9D7F43513}" dt="2022-04-04T17:59:11.853" v="5" actId="478"/>
          <ac:inkMkLst>
            <pc:docMk/>
            <pc:sldMk cId="2876149538" sldId="414"/>
            <ac:inkMk id="5" creationId="{EBC7F714-FAFF-40A6-8788-07CC765A8F57}"/>
          </ac:inkMkLst>
        </pc:inkChg>
      </pc:sldChg>
      <pc:sldChg chg="addSp delSp add mod">
        <pc:chgData name="David Quigley" userId="b7ec41d0611c9278" providerId="LiveId" clId="{A734970F-450C-476A-A6F2-89B9D7F43513}" dt="2022-04-04T21:16:52.023" v="30"/>
        <pc:sldMkLst>
          <pc:docMk/>
          <pc:sldMk cId="4143367528" sldId="415"/>
        </pc:sldMkLst>
        <pc:inkChg chg="add">
          <ac:chgData name="David Quigley" userId="b7ec41d0611c9278" providerId="LiveId" clId="{A734970F-450C-476A-A6F2-89B9D7F43513}" dt="2022-04-04T21:16:52.023" v="30"/>
          <ac:inkMkLst>
            <pc:docMk/>
            <pc:sldMk cId="4143367528" sldId="415"/>
            <ac:inkMk id="4" creationId="{F8E41269-DCE3-4B06-8F40-A32F0C1F0AE8}"/>
          </ac:inkMkLst>
        </pc:inkChg>
        <pc:inkChg chg="del">
          <ac:chgData name="David Quigley" userId="b7ec41d0611c9278" providerId="LiveId" clId="{A734970F-450C-476A-A6F2-89B9D7F43513}" dt="2022-04-04T17:59:15.769" v="6" actId="478"/>
          <ac:inkMkLst>
            <pc:docMk/>
            <pc:sldMk cId="4143367528" sldId="415"/>
            <ac:inkMk id="5" creationId="{1C034E16-AE71-4BF3-9F18-563137471C3E}"/>
          </ac:inkMkLst>
        </pc:inkChg>
      </pc:sldChg>
      <pc:sldChg chg="del">
        <pc:chgData name="David Quigley" userId="b7ec41d0611c9278" providerId="LiveId" clId="{A734970F-450C-476A-A6F2-89B9D7F43513}" dt="2022-04-04T17:57:28.851" v="1" actId="47"/>
        <pc:sldMkLst>
          <pc:docMk/>
          <pc:sldMk cId="3334129357" sldId="627"/>
        </pc:sldMkLst>
      </pc:sldChg>
      <pc:sldChg chg="del">
        <pc:chgData name="David Quigley" userId="b7ec41d0611c9278" providerId="LiveId" clId="{A734970F-450C-476A-A6F2-89B9D7F43513}" dt="2022-04-04T17:57:28.851" v="1" actId="47"/>
        <pc:sldMkLst>
          <pc:docMk/>
          <pc:sldMk cId="2589198337" sldId="632"/>
        </pc:sldMkLst>
      </pc:sldChg>
      <pc:sldChg chg="del">
        <pc:chgData name="David Quigley" userId="b7ec41d0611c9278" providerId="LiveId" clId="{A734970F-450C-476A-A6F2-89B9D7F43513}" dt="2022-04-04T17:57:28.851" v="1" actId="47"/>
        <pc:sldMkLst>
          <pc:docMk/>
          <pc:sldMk cId="4102264629" sldId="634"/>
        </pc:sldMkLst>
      </pc:sldChg>
      <pc:sldChg chg="del">
        <pc:chgData name="David Quigley" userId="b7ec41d0611c9278" providerId="LiveId" clId="{A734970F-450C-476A-A6F2-89B9D7F43513}" dt="2022-04-04T17:57:28.851" v="1" actId="47"/>
        <pc:sldMkLst>
          <pc:docMk/>
          <pc:sldMk cId="533870112" sldId="635"/>
        </pc:sldMkLst>
      </pc:sldChg>
      <pc:sldChg chg="del">
        <pc:chgData name="David Quigley" userId="b7ec41d0611c9278" providerId="LiveId" clId="{A734970F-450C-476A-A6F2-89B9D7F43513}" dt="2022-04-04T17:57:28.851" v="1" actId="47"/>
        <pc:sldMkLst>
          <pc:docMk/>
          <pc:sldMk cId="802642983" sldId="636"/>
        </pc:sldMkLst>
      </pc:sldChg>
      <pc:sldChg chg="del">
        <pc:chgData name="David Quigley" userId="b7ec41d0611c9278" providerId="LiveId" clId="{A734970F-450C-476A-A6F2-89B9D7F43513}" dt="2022-04-04T17:57:28.851" v="1" actId="47"/>
        <pc:sldMkLst>
          <pc:docMk/>
          <pc:sldMk cId="1886846115" sldId="637"/>
        </pc:sldMkLst>
      </pc:sldChg>
      <pc:sldChg chg="del">
        <pc:chgData name="David Quigley" userId="b7ec41d0611c9278" providerId="LiveId" clId="{A734970F-450C-476A-A6F2-89B9D7F43513}" dt="2022-04-04T17:57:28.851" v="1" actId="47"/>
        <pc:sldMkLst>
          <pc:docMk/>
          <pc:sldMk cId="1487045159" sldId="638"/>
        </pc:sldMkLst>
      </pc:sldChg>
      <pc:sldChg chg="del">
        <pc:chgData name="David Quigley" userId="b7ec41d0611c9278" providerId="LiveId" clId="{A734970F-450C-476A-A6F2-89B9D7F43513}" dt="2022-04-04T17:57:28.851" v="1" actId="47"/>
        <pc:sldMkLst>
          <pc:docMk/>
          <pc:sldMk cId="190750817" sldId="640"/>
        </pc:sldMkLst>
      </pc:sldChg>
      <pc:sldChg chg="del">
        <pc:chgData name="David Quigley" userId="b7ec41d0611c9278" providerId="LiveId" clId="{A734970F-450C-476A-A6F2-89B9D7F43513}" dt="2022-04-04T17:57:28.851" v="1" actId="47"/>
        <pc:sldMkLst>
          <pc:docMk/>
          <pc:sldMk cId="913527706" sldId="641"/>
        </pc:sldMkLst>
      </pc:sldChg>
      <pc:sldChg chg="del">
        <pc:chgData name="David Quigley" userId="b7ec41d0611c9278" providerId="LiveId" clId="{A734970F-450C-476A-A6F2-89B9D7F43513}" dt="2022-04-04T17:57:28.851" v="1" actId="47"/>
        <pc:sldMkLst>
          <pc:docMk/>
          <pc:sldMk cId="1640268860" sldId="644"/>
        </pc:sldMkLst>
      </pc:sldChg>
      <pc:sldChg chg="del">
        <pc:chgData name="David Quigley" userId="b7ec41d0611c9278" providerId="LiveId" clId="{A734970F-450C-476A-A6F2-89B9D7F43513}" dt="2022-04-04T17:57:28.851" v="1" actId="47"/>
        <pc:sldMkLst>
          <pc:docMk/>
          <pc:sldMk cId="288204801" sldId="645"/>
        </pc:sldMkLst>
      </pc:sldChg>
      <pc:sldChg chg="del">
        <pc:chgData name="David Quigley" userId="b7ec41d0611c9278" providerId="LiveId" clId="{A734970F-450C-476A-A6F2-89B9D7F43513}" dt="2022-04-04T17:57:28.851" v="1" actId="47"/>
        <pc:sldMkLst>
          <pc:docMk/>
          <pc:sldMk cId="764963957" sldId="646"/>
        </pc:sldMkLst>
      </pc:sldChg>
      <pc:sldChg chg="del">
        <pc:chgData name="David Quigley" userId="b7ec41d0611c9278" providerId="LiveId" clId="{A734970F-450C-476A-A6F2-89B9D7F43513}" dt="2022-04-04T17:57:28.851" v="1" actId="47"/>
        <pc:sldMkLst>
          <pc:docMk/>
          <pc:sldMk cId="1453304897" sldId="647"/>
        </pc:sldMkLst>
      </pc:sldChg>
      <pc:sldChg chg="del">
        <pc:chgData name="David Quigley" userId="b7ec41d0611c9278" providerId="LiveId" clId="{A734970F-450C-476A-A6F2-89B9D7F43513}" dt="2022-04-04T17:57:28.851" v="1" actId="47"/>
        <pc:sldMkLst>
          <pc:docMk/>
          <pc:sldMk cId="2682934061" sldId="648"/>
        </pc:sldMkLst>
      </pc:sldChg>
      <pc:sldChg chg="del">
        <pc:chgData name="David Quigley" userId="b7ec41d0611c9278" providerId="LiveId" clId="{A734970F-450C-476A-A6F2-89B9D7F43513}" dt="2022-04-04T17:57:28.851" v="1" actId="47"/>
        <pc:sldMkLst>
          <pc:docMk/>
          <pc:sldMk cId="171219754" sldId="649"/>
        </pc:sldMkLst>
      </pc:sldChg>
      <pc:sldChg chg="del">
        <pc:chgData name="David Quigley" userId="b7ec41d0611c9278" providerId="LiveId" clId="{A734970F-450C-476A-A6F2-89B9D7F43513}" dt="2022-04-04T17:57:28.851" v="1" actId="47"/>
        <pc:sldMkLst>
          <pc:docMk/>
          <pc:sldMk cId="406837467" sldId="650"/>
        </pc:sldMkLst>
      </pc:sldChg>
      <pc:sldChg chg="del">
        <pc:chgData name="David Quigley" userId="b7ec41d0611c9278" providerId="LiveId" clId="{A734970F-450C-476A-A6F2-89B9D7F43513}" dt="2022-04-04T17:57:28.851" v="1" actId="47"/>
        <pc:sldMkLst>
          <pc:docMk/>
          <pc:sldMk cId="721324975" sldId="651"/>
        </pc:sldMkLst>
      </pc:sldChg>
      <pc:sldChg chg="del">
        <pc:chgData name="David Quigley" userId="b7ec41d0611c9278" providerId="LiveId" clId="{A734970F-450C-476A-A6F2-89B9D7F43513}" dt="2022-04-04T17:57:28.851" v="1" actId="47"/>
        <pc:sldMkLst>
          <pc:docMk/>
          <pc:sldMk cId="3369850541" sldId="652"/>
        </pc:sldMkLst>
      </pc:sldChg>
      <pc:sldChg chg="del">
        <pc:chgData name="David Quigley" userId="b7ec41d0611c9278" providerId="LiveId" clId="{A734970F-450C-476A-A6F2-89B9D7F43513}" dt="2022-04-04T17:57:28.851" v="1" actId="47"/>
        <pc:sldMkLst>
          <pc:docMk/>
          <pc:sldMk cId="3982795686" sldId="653"/>
        </pc:sldMkLst>
      </pc:sldChg>
      <pc:sldChg chg="del">
        <pc:chgData name="David Quigley" userId="b7ec41d0611c9278" providerId="LiveId" clId="{A734970F-450C-476A-A6F2-89B9D7F43513}" dt="2022-04-04T17:57:28.851" v="1" actId="47"/>
        <pc:sldMkLst>
          <pc:docMk/>
          <pc:sldMk cId="282937574" sldId="654"/>
        </pc:sldMkLst>
      </pc:sldChg>
      <pc:sldChg chg="del">
        <pc:chgData name="David Quigley" userId="b7ec41d0611c9278" providerId="LiveId" clId="{A734970F-450C-476A-A6F2-89B9D7F43513}" dt="2022-04-04T17:57:28.851" v="1" actId="47"/>
        <pc:sldMkLst>
          <pc:docMk/>
          <pc:sldMk cId="3894977557" sldId="655"/>
        </pc:sldMkLst>
      </pc:sldChg>
      <pc:sldChg chg="del">
        <pc:chgData name="David Quigley" userId="b7ec41d0611c9278" providerId="LiveId" clId="{A734970F-450C-476A-A6F2-89B9D7F43513}" dt="2022-04-04T17:57:28.851" v="1" actId="47"/>
        <pc:sldMkLst>
          <pc:docMk/>
          <pc:sldMk cId="718079946" sldId="656"/>
        </pc:sldMkLst>
      </pc:sldChg>
      <pc:sldChg chg="del">
        <pc:chgData name="David Quigley" userId="b7ec41d0611c9278" providerId="LiveId" clId="{A734970F-450C-476A-A6F2-89B9D7F43513}" dt="2022-04-04T17:57:28.851" v="1" actId="47"/>
        <pc:sldMkLst>
          <pc:docMk/>
          <pc:sldMk cId="4076792981" sldId="657"/>
        </pc:sldMkLst>
      </pc:sldChg>
      <pc:sldChg chg="del">
        <pc:chgData name="David Quigley" userId="b7ec41d0611c9278" providerId="LiveId" clId="{A734970F-450C-476A-A6F2-89B9D7F43513}" dt="2022-04-04T17:57:28.851" v="1" actId="47"/>
        <pc:sldMkLst>
          <pc:docMk/>
          <pc:sldMk cId="1792612516" sldId="658"/>
        </pc:sldMkLst>
      </pc:sldChg>
      <pc:sldChg chg="del">
        <pc:chgData name="David Quigley" userId="b7ec41d0611c9278" providerId="LiveId" clId="{A734970F-450C-476A-A6F2-89B9D7F43513}" dt="2022-04-04T17:57:28.851" v="1" actId="47"/>
        <pc:sldMkLst>
          <pc:docMk/>
          <pc:sldMk cId="1403325443" sldId="659"/>
        </pc:sldMkLst>
      </pc:sldChg>
      <pc:sldChg chg="del">
        <pc:chgData name="David Quigley" userId="b7ec41d0611c9278" providerId="LiveId" clId="{A734970F-450C-476A-A6F2-89B9D7F43513}" dt="2022-04-04T17:57:28.851" v="1" actId="47"/>
        <pc:sldMkLst>
          <pc:docMk/>
          <pc:sldMk cId="3167232693" sldId="660"/>
        </pc:sldMkLst>
      </pc:sldChg>
      <pc:sldChg chg="del">
        <pc:chgData name="David Quigley" userId="b7ec41d0611c9278" providerId="LiveId" clId="{A734970F-450C-476A-A6F2-89B9D7F43513}" dt="2022-04-04T17:57:28.851" v="1" actId="47"/>
        <pc:sldMkLst>
          <pc:docMk/>
          <pc:sldMk cId="716592323" sldId="661"/>
        </pc:sldMkLst>
      </pc:sldChg>
      <pc:sldChg chg="del">
        <pc:chgData name="David Quigley" userId="b7ec41d0611c9278" providerId="LiveId" clId="{A734970F-450C-476A-A6F2-89B9D7F43513}" dt="2022-04-04T17:57:28.851" v="1" actId="47"/>
        <pc:sldMkLst>
          <pc:docMk/>
          <pc:sldMk cId="1165057457" sldId="662"/>
        </pc:sldMkLst>
      </pc:sldChg>
      <pc:sldChg chg="del">
        <pc:chgData name="David Quigley" userId="b7ec41d0611c9278" providerId="LiveId" clId="{A734970F-450C-476A-A6F2-89B9D7F43513}" dt="2022-04-04T17:57:28.851" v="1" actId="47"/>
        <pc:sldMkLst>
          <pc:docMk/>
          <pc:sldMk cId="1130150170" sldId="664"/>
        </pc:sldMkLst>
      </pc:sldChg>
      <pc:sldChg chg="del">
        <pc:chgData name="David Quigley" userId="b7ec41d0611c9278" providerId="LiveId" clId="{A734970F-450C-476A-A6F2-89B9D7F43513}" dt="2022-04-04T17:57:28.851" v="1" actId="47"/>
        <pc:sldMkLst>
          <pc:docMk/>
          <pc:sldMk cId="1351133622" sldId="665"/>
        </pc:sldMkLst>
      </pc:sldChg>
      <pc:sldChg chg="del">
        <pc:chgData name="David Quigley" userId="b7ec41d0611c9278" providerId="LiveId" clId="{A734970F-450C-476A-A6F2-89B9D7F43513}" dt="2022-04-04T17:57:28.851" v="1" actId="47"/>
        <pc:sldMkLst>
          <pc:docMk/>
          <pc:sldMk cId="2026119795" sldId="666"/>
        </pc:sldMkLst>
      </pc:sldChg>
      <pc:sldChg chg="del">
        <pc:chgData name="David Quigley" userId="b7ec41d0611c9278" providerId="LiveId" clId="{A734970F-450C-476A-A6F2-89B9D7F43513}" dt="2022-04-04T17:57:28.851" v="1" actId="47"/>
        <pc:sldMkLst>
          <pc:docMk/>
          <pc:sldMk cId="2212744227" sldId="667"/>
        </pc:sldMkLst>
      </pc:sldChg>
      <pc:sldChg chg="del">
        <pc:chgData name="David Quigley" userId="b7ec41d0611c9278" providerId="LiveId" clId="{A734970F-450C-476A-A6F2-89B9D7F43513}" dt="2022-04-04T17:57:28.851" v="1" actId="47"/>
        <pc:sldMkLst>
          <pc:docMk/>
          <pc:sldMk cId="623472157" sldId="668"/>
        </pc:sldMkLst>
      </pc:sldChg>
      <pc:sldChg chg="del">
        <pc:chgData name="David Quigley" userId="b7ec41d0611c9278" providerId="LiveId" clId="{A734970F-450C-476A-A6F2-89B9D7F43513}" dt="2022-04-04T17:57:28.851" v="1" actId="47"/>
        <pc:sldMkLst>
          <pc:docMk/>
          <pc:sldMk cId="814578496" sldId="669"/>
        </pc:sldMkLst>
      </pc:sldChg>
      <pc:sldChg chg="del">
        <pc:chgData name="David Quigley" userId="b7ec41d0611c9278" providerId="LiveId" clId="{A734970F-450C-476A-A6F2-89B9D7F43513}" dt="2022-04-04T17:57:28.851" v="1" actId="47"/>
        <pc:sldMkLst>
          <pc:docMk/>
          <pc:sldMk cId="3360034449" sldId="671"/>
        </pc:sldMkLst>
      </pc:sldChg>
      <pc:sldChg chg="del">
        <pc:chgData name="David Quigley" userId="b7ec41d0611c9278" providerId="LiveId" clId="{A734970F-450C-476A-A6F2-89B9D7F43513}" dt="2022-04-04T17:57:28.851" v="1" actId="47"/>
        <pc:sldMkLst>
          <pc:docMk/>
          <pc:sldMk cId="3234537019" sldId="672"/>
        </pc:sldMkLst>
      </pc:sldChg>
      <pc:sldChg chg="del">
        <pc:chgData name="David Quigley" userId="b7ec41d0611c9278" providerId="LiveId" clId="{A734970F-450C-476A-A6F2-89B9D7F43513}" dt="2022-04-04T17:57:28.851" v="1" actId="47"/>
        <pc:sldMkLst>
          <pc:docMk/>
          <pc:sldMk cId="3555534510" sldId="673"/>
        </pc:sldMkLst>
      </pc:sldChg>
      <pc:sldChg chg="del">
        <pc:chgData name="David Quigley" userId="b7ec41d0611c9278" providerId="LiveId" clId="{A734970F-450C-476A-A6F2-89B9D7F43513}" dt="2022-04-04T17:57:28.851" v="1" actId="47"/>
        <pc:sldMkLst>
          <pc:docMk/>
          <pc:sldMk cId="3714186912" sldId="674"/>
        </pc:sldMkLst>
      </pc:sldChg>
      <pc:sldChg chg="del">
        <pc:chgData name="David Quigley" userId="b7ec41d0611c9278" providerId="LiveId" clId="{A734970F-450C-476A-A6F2-89B9D7F43513}" dt="2022-04-04T17:57:28.851" v="1" actId="47"/>
        <pc:sldMkLst>
          <pc:docMk/>
          <pc:sldMk cId="1058790709" sldId="676"/>
        </pc:sldMkLst>
      </pc:sldChg>
      <pc:sldChg chg="del">
        <pc:chgData name="David Quigley" userId="b7ec41d0611c9278" providerId="LiveId" clId="{A734970F-450C-476A-A6F2-89B9D7F43513}" dt="2022-04-04T17:57:28.851" v="1" actId="47"/>
        <pc:sldMkLst>
          <pc:docMk/>
          <pc:sldMk cId="986848697" sldId="677"/>
        </pc:sldMkLst>
      </pc:sldChg>
      <pc:sldChg chg="del">
        <pc:chgData name="David Quigley" userId="b7ec41d0611c9278" providerId="LiveId" clId="{A734970F-450C-476A-A6F2-89B9D7F43513}" dt="2022-04-04T17:57:28.851" v="1" actId="47"/>
        <pc:sldMkLst>
          <pc:docMk/>
          <pc:sldMk cId="4049935303" sldId="678"/>
        </pc:sldMkLst>
      </pc:sldChg>
      <pc:sldChg chg="del">
        <pc:chgData name="David Quigley" userId="b7ec41d0611c9278" providerId="LiveId" clId="{A734970F-450C-476A-A6F2-89B9D7F43513}" dt="2022-04-04T17:57:28.851" v="1" actId="47"/>
        <pc:sldMkLst>
          <pc:docMk/>
          <pc:sldMk cId="3551489198" sldId="679"/>
        </pc:sldMkLst>
      </pc:sldChg>
      <pc:sldChg chg="del">
        <pc:chgData name="David Quigley" userId="b7ec41d0611c9278" providerId="LiveId" clId="{A734970F-450C-476A-A6F2-89B9D7F43513}" dt="2022-04-04T17:57:28.851" v="1" actId="47"/>
        <pc:sldMkLst>
          <pc:docMk/>
          <pc:sldMk cId="4270780987" sldId="680"/>
        </pc:sldMkLst>
      </pc:sldChg>
      <pc:sldChg chg="del">
        <pc:chgData name="David Quigley" userId="b7ec41d0611c9278" providerId="LiveId" clId="{A734970F-450C-476A-A6F2-89B9D7F43513}" dt="2022-04-04T17:57:28.851" v="1" actId="47"/>
        <pc:sldMkLst>
          <pc:docMk/>
          <pc:sldMk cId="2924717259" sldId="681"/>
        </pc:sldMkLst>
      </pc:sldChg>
      <pc:sldChg chg="del">
        <pc:chgData name="David Quigley" userId="b7ec41d0611c9278" providerId="LiveId" clId="{A734970F-450C-476A-A6F2-89B9D7F43513}" dt="2022-04-04T17:57:28.851" v="1" actId="47"/>
        <pc:sldMkLst>
          <pc:docMk/>
          <pc:sldMk cId="3119289411" sldId="698"/>
        </pc:sldMkLst>
      </pc:sldChg>
      <pc:sldChg chg="del">
        <pc:chgData name="David Quigley" userId="b7ec41d0611c9278" providerId="LiveId" clId="{A734970F-450C-476A-A6F2-89B9D7F43513}" dt="2022-04-04T17:57:28.851" v="1" actId="47"/>
        <pc:sldMkLst>
          <pc:docMk/>
          <pc:sldMk cId="2048638805" sldId="699"/>
        </pc:sldMkLst>
      </pc:sldChg>
      <pc:sldChg chg="del">
        <pc:chgData name="David Quigley" userId="b7ec41d0611c9278" providerId="LiveId" clId="{A734970F-450C-476A-A6F2-89B9D7F43513}" dt="2022-04-04T17:57:28.851" v="1" actId="47"/>
        <pc:sldMkLst>
          <pc:docMk/>
          <pc:sldMk cId="2391845940" sldId="700"/>
        </pc:sldMkLst>
      </pc:sldChg>
      <pc:sldChg chg="del">
        <pc:chgData name="David Quigley" userId="b7ec41d0611c9278" providerId="LiveId" clId="{A734970F-450C-476A-A6F2-89B9D7F43513}" dt="2022-04-04T17:57:28.851" v="1" actId="47"/>
        <pc:sldMkLst>
          <pc:docMk/>
          <pc:sldMk cId="4054705992" sldId="702"/>
        </pc:sldMkLst>
      </pc:sldChg>
      <pc:sldChg chg="del">
        <pc:chgData name="David Quigley" userId="b7ec41d0611c9278" providerId="LiveId" clId="{A734970F-450C-476A-A6F2-89B9D7F43513}" dt="2022-04-04T17:57:28.851" v="1" actId="47"/>
        <pc:sldMkLst>
          <pc:docMk/>
          <pc:sldMk cId="1880406542" sldId="703"/>
        </pc:sldMkLst>
      </pc:sldChg>
      <pc:sldChg chg="del">
        <pc:chgData name="David Quigley" userId="b7ec41d0611c9278" providerId="LiveId" clId="{A734970F-450C-476A-A6F2-89B9D7F43513}" dt="2022-04-04T17:57:28.851" v="1" actId="47"/>
        <pc:sldMkLst>
          <pc:docMk/>
          <pc:sldMk cId="1129291912" sldId="704"/>
        </pc:sldMkLst>
      </pc:sldChg>
      <pc:sldChg chg="del">
        <pc:chgData name="David Quigley" userId="b7ec41d0611c9278" providerId="LiveId" clId="{A734970F-450C-476A-A6F2-89B9D7F43513}" dt="2022-04-04T17:57:28.851" v="1" actId="47"/>
        <pc:sldMkLst>
          <pc:docMk/>
          <pc:sldMk cId="2724427165" sldId="705"/>
        </pc:sldMkLst>
      </pc:sldChg>
      <pc:sldChg chg="del">
        <pc:chgData name="David Quigley" userId="b7ec41d0611c9278" providerId="LiveId" clId="{A734970F-450C-476A-A6F2-89B9D7F43513}" dt="2022-04-04T17:57:28.851" v="1" actId="47"/>
        <pc:sldMkLst>
          <pc:docMk/>
          <pc:sldMk cId="2956237431" sldId="706"/>
        </pc:sldMkLst>
      </pc:sldChg>
      <pc:sldChg chg="del">
        <pc:chgData name="David Quigley" userId="b7ec41d0611c9278" providerId="LiveId" clId="{A734970F-450C-476A-A6F2-89B9D7F43513}" dt="2022-04-04T17:57:28.851" v="1" actId="47"/>
        <pc:sldMkLst>
          <pc:docMk/>
          <pc:sldMk cId="223869672" sldId="707"/>
        </pc:sldMkLst>
      </pc:sldChg>
      <pc:sldChg chg="del">
        <pc:chgData name="David Quigley" userId="b7ec41d0611c9278" providerId="LiveId" clId="{A734970F-450C-476A-A6F2-89B9D7F43513}" dt="2022-04-04T17:57:28.851" v="1" actId="47"/>
        <pc:sldMkLst>
          <pc:docMk/>
          <pc:sldMk cId="3118528083" sldId="708"/>
        </pc:sldMkLst>
      </pc:sldChg>
      <pc:sldChg chg="del">
        <pc:chgData name="David Quigley" userId="b7ec41d0611c9278" providerId="LiveId" clId="{A734970F-450C-476A-A6F2-89B9D7F43513}" dt="2022-04-04T17:57:28.851" v="1" actId="47"/>
        <pc:sldMkLst>
          <pc:docMk/>
          <pc:sldMk cId="2625353892" sldId="709"/>
        </pc:sldMkLst>
      </pc:sldChg>
      <pc:sldChg chg="del">
        <pc:chgData name="David Quigley" userId="b7ec41d0611c9278" providerId="LiveId" clId="{A734970F-450C-476A-A6F2-89B9D7F43513}" dt="2022-04-04T17:57:28.851" v="1" actId="47"/>
        <pc:sldMkLst>
          <pc:docMk/>
          <pc:sldMk cId="3377479782" sldId="710"/>
        </pc:sldMkLst>
      </pc:sldChg>
      <pc:sldChg chg="del">
        <pc:chgData name="David Quigley" userId="b7ec41d0611c9278" providerId="LiveId" clId="{A734970F-450C-476A-A6F2-89B9D7F43513}" dt="2022-04-04T17:57:28.851" v="1" actId="47"/>
        <pc:sldMkLst>
          <pc:docMk/>
          <pc:sldMk cId="700133100" sldId="711"/>
        </pc:sldMkLst>
      </pc:sldChg>
      <pc:sldChg chg="del">
        <pc:chgData name="David Quigley" userId="b7ec41d0611c9278" providerId="LiveId" clId="{A734970F-450C-476A-A6F2-89B9D7F43513}" dt="2022-04-04T17:57:28.851" v="1" actId="47"/>
        <pc:sldMkLst>
          <pc:docMk/>
          <pc:sldMk cId="1550816490" sldId="712"/>
        </pc:sldMkLst>
      </pc:sldChg>
      <pc:sldChg chg="addSp">
        <pc:chgData name="David Quigley" userId="b7ec41d0611c9278" providerId="LiveId" clId="{A734970F-450C-476A-A6F2-89B9D7F43513}" dt="2022-04-04T21:16:52.023" v="30"/>
        <pc:sldMkLst>
          <pc:docMk/>
          <pc:sldMk cId="3610575549" sldId="998"/>
        </pc:sldMkLst>
        <pc:inkChg chg="add">
          <ac:chgData name="David Quigley" userId="b7ec41d0611c9278" providerId="LiveId" clId="{A734970F-450C-476A-A6F2-89B9D7F43513}" dt="2022-04-04T21:16:52.023" v="30"/>
          <ac:inkMkLst>
            <pc:docMk/>
            <pc:sldMk cId="3610575549" sldId="998"/>
            <ac:inkMk id="3" creationId="{E5443AEC-A72F-441E-B0E1-0E6063C13122}"/>
          </ac:inkMkLst>
        </pc:inkChg>
      </pc:sldChg>
      <pc:sldChg chg="add">
        <pc:chgData name="David Quigley" userId="b7ec41d0611c9278" providerId="LiveId" clId="{A734970F-450C-476A-A6F2-89B9D7F43513}" dt="2022-04-04T17:58:35.467" v="2"/>
        <pc:sldMkLst>
          <pc:docMk/>
          <pc:sldMk cId="2847871948" sldId="1000"/>
        </pc:sldMkLst>
      </pc:sldChg>
      <pc:sldChg chg="add">
        <pc:chgData name="David Quigley" userId="b7ec41d0611c9278" providerId="LiveId" clId="{A734970F-450C-476A-A6F2-89B9D7F43513}" dt="2022-04-04T17:58:35.467" v="2"/>
        <pc:sldMkLst>
          <pc:docMk/>
          <pc:sldMk cId="2087173978" sldId="1001"/>
        </pc:sldMkLst>
      </pc:sldChg>
      <pc:sldChg chg="add">
        <pc:chgData name="David Quigley" userId="b7ec41d0611c9278" providerId="LiveId" clId="{A734970F-450C-476A-A6F2-89B9D7F43513}" dt="2022-04-04T17:58:35.467" v="2"/>
        <pc:sldMkLst>
          <pc:docMk/>
          <pc:sldMk cId="977591517" sldId="1002"/>
        </pc:sldMkLst>
      </pc:sldChg>
      <pc:sldChg chg="add">
        <pc:chgData name="David Quigley" userId="b7ec41d0611c9278" providerId="LiveId" clId="{A734970F-450C-476A-A6F2-89B9D7F43513}" dt="2022-04-04T17:58:35.467" v="2"/>
        <pc:sldMkLst>
          <pc:docMk/>
          <pc:sldMk cId="2753527074" sldId="1003"/>
        </pc:sldMkLst>
      </pc:sldChg>
      <pc:sldChg chg="add">
        <pc:chgData name="David Quigley" userId="b7ec41d0611c9278" providerId="LiveId" clId="{A734970F-450C-476A-A6F2-89B9D7F43513}" dt="2022-04-04T17:58:35.467" v="2"/>
        <pc:sldMkLst>
          <pc:docMk/>
          <pc:sldMk cId="885575682" sldId="1004"/>
        </pc:sldMkLst>
      </pc:sldChg>
      <pc:sldChg chg="add">
        <pc:chgData name="David Quigley" userId="b7ec41d0611c9278" providerId="LiveId" clId="{A734970F-450C-476A-A6F2-89B9D7F43513}" dt="2022-04-04T17:58:35.467" v="2"/>
        <pc:sldMkLst>
          <pc:docMk/>
          <pc:sldMk cId="4000430698" sldId="1005"/>
        </pc:sldMkLst>
      </pc:sldChg>
      <pc:sldChg chg="add">
        <pc:chgData name="David Quigley" userId="b7ec41d0611c9278" providerId="LiveId" clId="{A734970F-450C-476A-A6F2-89B9D7F43513}" dt="2022-04-04T17:58:35.467" v="2"/>
        <pc:sldMkLst>
          <pc:docMk/>
          <pc:sldMk cId="2510909333" sldId="1006"/>
        </pc:sldMkLst>
      </pc:sldChg>
      <pc:sldChg chg="add">
        <pc:chgData name="David Quigley" userId="b7ec41d0611c9278" providerId="LiveId" clId="{A734970F-450C-476A-A6F2-89B9D7F43513}" dt="2022-04-04T17:58:35.467" v="2"/>
        <pc:sldMkLst>
          <pc:docMk/>
          <pc:sldMk cId="2266816079" sldId="1007"/>
        </pc:sldMkLst>
      </pc:sldChg>
      <pc:sldChg chg="add">
        <pc:chgData name="David Quigley" userId="b7ec41d0611c9278" providerId="LiveId" clId="{A734970F-450C-476A-A6F2-89B9D7F43513}" dt="2022-04-04T17:58:35.467" v="2"/>
        <pc:sldMkLst>
          <pc:docMk/>
          <pc:sldMk cId="713234955" sldId="1008"/>
        </pc:sldMkLst>
      </pc:sldChg>
      <pc:sldChg chg="add">
        <pc:chgData name="David Quigley" userId="b7ec41d0611c9278" providerId="LiveId" clId="{A734970F-450C-476A-A6F2-89B9D7F43513}" dt="2022-04-04T17:58:35.467" v="2"/>
        <pc:sldMkLst>
          <pc:docMk/>
          <pc:sldMk cId="1248635557" sldId="1009"/>
        </pc:sldMkLst>
      </pc:sldChg>
      <pc:sldChg chg="add">
        <pc:chgData name="David Quigley" userId="b7ec41d0611c9278" providerId="LiveId" clId="{A734970F-450C-476A-A6F2-89B9D7F43513}" dt="2022-04-04T17:58:35.467" v="2"/>
        <pc:sldMkLst>
          <pc:docMk/>
          <pc:sldMk cId="551000730" sldId="1010"/>
        </pc:sldMkLst>
      </pc:sldChg>
      <pc:sldChg chg="add">
        <pc:chgData name="David Quigley" userId="b7ec41d0611c9278" providerId="LiveId" clId="{A734970F-450C-476A-A6F2-89B9D7F43513}" dt="2022-04-04T17:58:35.467" v="2"/>
        <pc:sldMkLst>
          <pc:docMk/>
          <pc:sldMk cId="3986119217" sldId="1011"/>
        </pc:sldMkLst>
      </pc:sldChg>
      <pc:sldChg chg="add">
        <pc:chgData name="David Quigley" userId="b7ec41d0611c9278" providerId="LiveId" clId="{A734970F-450C-476A-A6F2-89B9D7F43513}" dt="2022-04-04T17:58:35.467" v="2"/>
        <pc:sldMkLst>
          <pc:docMk/>
          <pc:sldMk cId="3738669827" sldId="1012"/>
        </pc:sldMkLst>
      </pc:sldChg>
      <pc:sldChg chg="add">
        <pc:chgData name="David Quigley" userId="b7ec41d0611c9278" providerId="LiveId" clId="{A734970F-450C-476A-A6F2-89B9D7F43513}" dt="2022-04-04T17:58:35.467" v="2"/>
        <pc:sldMkLst>
          <pc:docMk/>
          <pc:sldMk cId="196483263" sldId="1014"/>
        </pc:sldMkLst>
      </pc:sldChg>
      <pc:sldChg chg="add">
        <pc:chgData name="David Quigley" userId="b7ec41d0611c9278" providerId="LiveId" clId="{A734970F-450C-476A-A6F2-89B9D7F43513}" dt="2022-04-04T17:58:35.467" v="2"/>
        <pc:sldMkLst>
          <pc:docMk/>
          <pc:sldMk cId="1998158080" sldId="1015"/>
        </pc:sldMkLst>
      </pc:sldChg>
      <pc:sldChg chg="add">
        <pc:chgData name="David Quigley" userId="b7ec41d0611c9278" providerId="LiveId" clId="{A734970F-450C-476A-A6F2-89B9D7F43513}" dt="2022-04-04T17:58:35.467" v="2"/>
        <pc:sldMkLst>
          <pc:docMk/>
          <pc:sldMk cId="2229872063" sldId="1016"/>
        </pc:sldMkLst>
      </pc:sldChg>
      <pc:sldChg chg="add">
        <pc:chgData name="David Quigley" userId="b7ec41d0611c9278" providerId="LiveId" clId="{A734970F-450C-476A-A6F2-89B9D7F43513}" dt="2022-04-04T17:58:35.467" v="2"/>
        <pc:sldMkLst>
          <pc:docMk/>
          <pc:sldMk cId="4239708144" sldId="1017"/>
        </pc:sldMkLst>
      </pc:sldChg>
      <pc:sldChg chg="add">
        <pc:chgData name="David Quigley" userId="b7ec41d0611c9278" providerId="LiveId" clId="{A734970F-450C-476A-A6F2-89B9D7F43513}" dt="2022-04-04T17:58:35.467" v="2"/>
        <pc:sldMkLst>
          <pc:docMk/>
          <pc:sldMk cId="2728112772" sldId="1018"/>
        </pc:sldMkLst>
      </pc:sldChg>
      <pc:sldChg chg="add">
        <pc:chgData name="David Quigley" userId="b7ec41d0611c9278" providerId="LiveId" clId="{A734970F-450C-476A-A6F2-89B9D7F43513}" dt="2022-04-04T17:58:35.467" v="2"/>
        <pc:sldMkLst>
          <pc:docMk/>
          <pc:sldMk cId="3821673520" sldId="1019"/>
        </pc:sldMkLst>
      </pc:sldChg>
      <pc:sldChg chg="add">
        <pc:chgData name="David Quigley" userId="b7ec41d0611c9278" providerId="LiveId" clId="{A734970F-450C-476A-A6F2-89B9D7F43513}" dt="2022-04-04T17:58:35.467" v="2"/>
        <pc:sldMkLst>
          <pc:docMk/>
          <pc:sldMk cId="3033033021" sldId="1020"/>
        </pc:sldMkLst>
      </pc:sldChg>
      <pc:sldChg chg="add">
        <pc:chgData name="David Quigley" userId="b7ec41d0611c9278" providerId="LiveId" clId="{A734970F-450C-476A-A6F2-89B9D7F43513}" dt="2022-04-04T17:58:35.467" v="2"/>
        <pc:sldMkLst>
          <pc:docMk/>
          <pc:sldMk cId="2145156389" sldId="1021"/>
        </pc:sldMkLst>
      </pc:sldChg>
      <pc:sldChg chg="del">
        <pc:chgData name="David Quigley" userId="b7ec41d0611c9278" providerId="LiveId" clId="{A734970F-450C-476A-A6F2-89B9D7F43513}" dt="2022-04-04T17:57:28.851" v="1" actId="47"/>
        <pc:sldMkLst>
          <pc:docMk/>
          <pc:sldMk cId="1317408976" sldId="1087"/>
        </pc:sldMkLst>
      </pc:sldChg>
      <pc:sldChg chg="del">
        <pc:chgData name="David Quigley" userId="b7ec41d0611c9278" providerId="LiveId" clId="{A734970F-450C-476A-A6F2-89B9D7F43513}" dt="2022-04-04T17:57:17.024" v="0" actId="47"/>
        <pc:sldMkLst>
          <pc:docMk/>
          <pc:sldMk cId="878434995" sldId="1115"/>
        </pc:sldMkLst>
      </pc:sldChg>
      <pc:sldChg chg="add">
        <pc:chgData name="David Quigley" userId="b7ec41d0611c9278" providerId="LiveId" clId="{A734970F-450C-476A-A6F2-89B9D7F43513}" dt="2022-04-04T17:58:35.467" v="2"/>
        <pc:sldMkLst>
          <pc:docMk/>
          <pc:sldMk cId="1412261646" sldId="1115"/>
        </pc:sldMkLst>
      </pc:sldChg>
      <pc:sldChg chg="addSp">
        <pc:chgData name="David Quigley" userId="b7ec41d0611c9278" providerId="LiveId" clId="{A734970F-450C-476A-A6F2-89B9D7F43513}" dt="2022-04-04T21:16:52.023" v="30"/>
        <pc:sldMkLst>
          <pc:docMk/>
          <pc:sldMk cId="1457854321" sldId="1116"/>
        </pc:sldMkLst>
        <pc:inkChg chg="add">
          <ac:chgData name="David Quigley" userId="b7ec41d0611c9278" providerId="LiveId" clId="{A734970F-450C-476A-A6F2-89B9D7F43513}" dt="2022-04-04T21:16:52.023" v="30"/>
          <ac:inkMkLst>
            <pc:docMk/>
            <pc:sldMk cId="1457854321" sldId="1116"/>
            <ac:inkMk id="2" creationId="{2F34DA86-B1DE-419C-B381-151326B04FFA}"/>
          </ac:inkMkLst>
        </pc:inkChg>
      </pc:sldChg>
      <pc:sldChg chg="add">
        <pc:chgData name="David Quigley" userId="b7ec41d0611c9278" providerId="LiveId" clId="{A734970F-450C-476A-A6F2-89B9D7F43513}" dt="2022-04-04T17:58:35.467" v="2"/>
        <pc:sldMkLst>
          <pc:docMk/>
          <pc:sldMk cId="3718406294" sldId="1117"/>
        </pc:sldMkLst>
      </pc:sldChg>
      <pc:sldChg chg="del">
        <pc:chgData name="David Quigley" userId="b7ec41d0611c9278" providerId="LiveId" clId="{A734970F-450C-476A-A6F2-89B9D7F43513}" dt="2022-04-04T17:57:28.851" v="1" actId="47"/>
        <pc:sldMkLst>
          <pc:docMk/>
          <pc:sldMk cId="4128207218" sldId="1117"/>
        </pc:sldMkLst>
      </pc:sldChg>
      <pc:sldChg chg="add">
        <pc:chgData name="David Quigley" userId="b7ec41d0611c9278" providerId="LiveId" clId="{A734970F-450C-476A-A6F2-89B9D7F43513}" dt="2022-04-04T17:58:35.467" v="2"/>
        <pc:sldMkLst>
          <pc:docMk/>
          <pc:sldMk cId="650408141" sldId="1118"/>
        </pc:sldMkLst>
      </pc:sldChg>
      <pc:sldChg chg="del">
        <pc:chgData name="David Quigley" userId="b7ec41d0611c9278" providerId="LiveId" clId="{A734970F-450C-476A-A6F2-89B9D7F43513}" dt="2022-04-04T17:57:28.851" v="1" actId="47"/>
        <pc:sldMkLst>
          <pc:docMk/>
          <pc:sldMk cId="4082506423" sldId="1118"/>
        </pc:sldMkLst>
      </pc:sldChg>
      <pc:sldChg chg="add ord">
        <pc:chgData name="David Quigley" userId="b7ec41d0611c9278" providerId="LiveId" clId="{A734970F-450C-476A-A6F2-89B9D7F43513}" dt="2022-04-04T18:49:06.227" v="29"/>
        <pc:sldMkLst>
          <pc:docMk/>
          <pc:sldMk cId="100356942" sldId="1119"/>
        </pc:sldMkLst>
      </pc:sldChg>
      <pc:sldChg chg="del">
        <pc:chgData name="David Quigley" userId="b7ec41d0611c9278" providerId="LiveId" clId="{A734970F-450C-476A-A6F2-89B9D7F43513}" dt="2022-04-04T17:57:28.851" v="1" actId="47"/>
        <pc:sldMkLst>
          <pc:docMk/>
          <pc:sldMk cId="4252286865" sldId="1119"/>
        </pc:sldMkLst>
      </pc:sldChg>
      <pc:sldChg chg="add">
        <pc:chgData name="David Quigley" userId="b7ec41d0611c9278" providerId="LiveId" clId="{A734970F-450C-476A-A6F2-89B9D7F43513}" dt="2022-04-04T17:58:35.467" v="2"/>
        <pc:sldMkLst>
          <pc:docMk/>
          <pc:sldMk cId="2138142981" sldId="1120"/>
        </pc:sldMkLst>
      </pc:sldChg>
      <pc:sldChg chg="add">
        <pc:chgData name="David Quigley" userId="b7ec41d0611c9278" providerId="LiveId" clId="{A734970F-450C-476A-A6F2-89B9D7F43513}" dt="2022-04-04T17:58:35.467" v="2"/>
        <pc:sldMkLst>
          <pc:docMk/>
          <pc:sldMk cId="2395422998" sldId="1121"/>
        </pc:sldMkLst>
      </pc:sldChg>
      <pc:sldChg chg="add">
        <pc:chgData name="David Quigley" userId="b7ec41d0611c9278" providerId="LiveId" clId="{A734970F-450C-476A-A6F2-89B9D7F43513}" dt="2022-04-04T17:58:35.467" v="2"/>
        <pc:sldMkLst>
          <pc:docMk/>
          <pc:sldMk cId="2528020934" sldId="1122"/>
        </pc:sldMkLst>
      </pc:sldChg>
      <pc:sldChg chg="addSp delSp modSp new mod modNotesTx">
        <pc:chgData name="David Quigley" userId="b7ec41d0611c9278" providerId="LiveId" clId="{A734970F-450C-476A-A6F2-89B9D7F43513}" dt="2022-04-04T18:47:58.453" v="20" actId="1076"/>
        <pc:sldMkLst>
          <pc:docMk/>
          <pc:sldMk cId="3403734565" sldId="1123"/>
        </pc:sldMkLst>
        <pc:spChg chg="add del">
          <ac:chgData name="David Quigley" userId="b7ec41d0611c9278" providerId="LiveId" clId="{A734970F-450C-476A-A6F2-89B9D7F43513}" dt="2022-04-04T18:47:04.041" v="11" actId="22"/>
          <ac:spMkLst>
            <pc:docMk/>
            <pc:sldMk cId="3403734565" sldId="1123"/>
            <ac:spMk id="5" creationId="{6897B4D0-220E-4A43-985A-9B93CA79FC02}"/>
          </ac:spMkLst>
        </pc:spChg>
        <pc:picChg chg="add mod">
          <ac:chgData name="David Quigley" userId="b7ec41d0611c9278" providerId="LiveId" clId="{A734970F-450C-476A-A6F2-89B9D7F43513}" dt="2022-04-04T18:47:58.453" v="20" actId="1076"/>
          <ac:picMkLst>
            <pc:docMk/>
            <pc:sldMk cId="3403734565" sldId="1123"/>
            <ac:picMk id="1026" creationId="{D5265B57-B594-47D3-94D3-8B0A53371FED}"/>
          </ac:picMkLst>
        </pc:picChg>
      </pc:sldChg>
      <pc:sldChg chg="addSp modSp new">
        <pc:chgData name="David Quigley" userId="b7ec41d0611c9278" providerId="LiveId" clId="{A734970F-450C-476A-A6F2-89B9D7F43513}" dt="2022-04-04T18:48:59.581" v="27" actId="1076"/>
        <pc:sldMkLst>
          <pc:docMk/>
          <pc:sldMk cId="3019746252" sldId="1124"/>
        </pc:sldMkLst>
        <pc:picChg chg="add mod">
          <ac:chgData name="David Quigley" userId="b7ec41d0611c9278" providerId="LiveId" clId="{A734970F-450C-476A-A6F2-89B9D7F43513}" dt="2022-04-04T18:48:59.581" v="27" actId="1076"/>
          <ac:picMkLst>
            <pc:docMk/>
            <pc:sldMk cId="3019746252" sldId="1124"/>
            <ac:picMk id="2050" creationId="{56692744-9337-4C48-A589-0CAC817671AF}"/>
          </ac:picMkLst>
        </pc:picChg>
      </pc:sldChg>
      <pc:sldMasterChg chg="delSldLayout">
        <pc:chgData name="David Quigley" userId="b7ec41d0611c9278" providerId="LiveId" clId="{A734970F-450C-476A-A6F2-89B9D7F43513}" dt="2022-04-04T17:57:28.851" v="1" actId="47"/>
        <pc:sldMasterMkLst>
          <pc:docMk/>
          <pc:sldMasterMk cId="0" sldId="2147483659"/>
        </pc:sldMasterMkLst>
        <pc:sldLayoutChg chg="del">
          <pc:chgData name="David Quigley" userId="b7ec41d0611c9278" providerId="LiveId" clId="{A734970F-450C-476A-A6F2-89B9D7F43513}" dt="2022-04-04T17:57:17.024" v="0" actId="47"/>
          <pc:sldLayoutMkLst>
            <pc:docMk/>
            <pc:sldMasterMk cId="0" sldId="2147483659"/>
            <pc:sldLayoutMk cId="0" sldId="2147483653"/>
          </pc:sldLayoutMkLst>
        </pc:sldLayoutChg>
        <pc:sldLayoutChg chg="del">
          <pc:chgData name="David Quigley" userId="b7ec41d0611c9278" providerId="LiveId" clId="{A734970F-450C-476A-A6F2-89B9D7F43513}" dt="2022-04-04T17:57:28.851" v="1" actId="47"/>
          <pc:sldLayoutMkLst>
            <pc:docMk/>
            <pc:sldMasterMk cId="0" sldId="2147483659"/>
            <pc:sldLayoutMk cId="2212223549" sldId="2147483662"/>
          </pc:sldLayoutMkLst>
        </pc:sldLayoutChg>
      </pc:sldMasterChg>
    </pc:docChg>
  </pc:docChgLst>
  <pc:docChgLst>
    <pc:chgData name="David Quigley" userId="5892d26c-5f95-416c-8df4-e1895e5f42e4" providerId="ADAL" clId="{50F8A876-19B9-4849-AF2D-B93E3B37F221}"/>
    <pc:docChg chg="custSel addSld delSld modSld sldOrd">
      <pc:chgData name="David Quigley" userId="5892d26c-5f95-416c-8df4-e1895e5f42e4" providerId="ADAL" clId="{50F8A876-19B9-4849-AF2D-B93E3B37F221}" dt="2022-04-15T22:37:33.702" v="139" actId="47"/>
      <pc:docMkLst>
        <pc:docMk/>
      </pc:docMkLst>
      <pc:sldChg chg="addSp">
        <pc:chgData name="David Quigley" userId="5892d26c-5f95-416c-8df4-e1895e5f42e4" providerId="ADAL" clId="{50F8A876-19B9-4849-AF2D-B93E3B37F221}" dt="2022-04-06T21:23:01.373" v="45"/>
        <pc:sldMkLst>
          <pc:docMk/>
          <pc:sldMk cId="1711585231" sldId="259"/>
        </pc:sldMkLst>
        <pc:inkChg chg="add">
          <ac:chgData name="David Quigley" userId="5892d26c-5f95-416c-8df4-e1895e5f42e4" providerId="ADAL" clId="{50F8A876-19B9-4849-AF2D-B93E3B37F221}" dt="2022-04-06T21:23:01.373" v="45"/>
          <ac:inkMkLst>
            <pc:docMk/>
            <pc:sldMk cId="1711585231" sldId="259"/>
            <ac:inkMk id="2" creationId="{904B412F-A3E0-488A-BCAE-E6EACC2C39D4}"/>
          </ac:inkMkLst>
        </pc:inkChg>
      </pc:sldChg>
      <pc:sldChg chg="addSp">
        <pc:chgData name="David Quigley" userId="5892d26c-5f95-416c-8df4-e1895e5f42e4" providerId="ADAL" clId="{50F8A876-19B9-4849-AF2D-B93E3B37F221}" dt="2022-04-06T21:23:01.373" v="45"/>
        <pc:sldMkLst>
          <pc:docMk/>
          <pc:sldMk cId="1626379702" sldId="268"/>
        </pc:sldMkLst>
        <pc:inkChg chg="add">
          <ac:chgData name="David Quigley" userId="5892d26c-5f95-416c-8df4-e1895e5f42e4" providerId="ADAL" clId="{50F8A876-19B9-4849-AF2D-B93E3B37F221}" dt="2022-04-06T21:23:01.373" v="45"/>
          <ac:inkMkLst>
            <pc:docMk/>
            <pc:sldMk cId="1626379702" sldId="268"/>
            <ac:inkMk id="4" creationId="{520A7ABF-C404-48F5-9F90-F954F6A4AB3F}"/>
          </ac:inkMkLst>
        </pc:inkChg>
      </pc:sldChg>
      <pc:sldChg chg="addSp">
        <pc:chgData name="David Quigley" userId="5892d26c-5f95-416c-8df4-e1895e5f42e4" providerId="ADAL" clId="{50F8A876-19B9-4849-AF2D-B93E3B37F221}" dt="2022-04-06T21:23:01.373" v="45"/>
        <pc:sldMkLst>
          <pc:docMk/>
          <pc:sldMk cId="4120290996" sldId="269"/>
        </pc:sldMkLst>
        <pc:inkChg chg="add">
          <ac:chgData name="David Quigley" userId="5892d26c-5f95-416c-8df4-e1895e5f42e4" providerId="ADAL" clId="{50F8A876-19B9-4849-AF2D-B93E3B37F221}" dt="2022-04-06T21:23:01.373" v="45"/>
          <ac:inkMkLst>
            <pc:docMk/>
            <pc:sldMk cId="4120290996" sldId="269"/>
            <ac:inkMk id="5" creationId="{1377FBFB-1472-4B7F-A094-49EDE50BD733}"/>
          </ac:inkMkLst>
        </pc:inkChg>
      </pc:sldChg>
      <pc:sldChg chg="addSp">
        <pc:chgData name="David Quigley" userId="5892d26c-5f95-416c-8df4-e1895e5f42e4" providerId="ADAL" clId="{50F8A876-19B9-4849-AF2D-B93E3B37F221}" dt="2022-04-06T21:23:01.373" v="45"/>
        <pc:sldMkLst>
          <pc:docMk/>
          <pc:sldMk cId="3109704295" sldId="270"/>
        </pc:sldMkLst>
        <pc:inkChg chg="add">
          <ac:chgData name="David Quigley" userId="5892d26c-5f95-416c-8df4-e1895e5f42e4" providerId="ADAL" clId="{50F8A876-19B9-4849-AF2D-B93E3B37F221}" dt="2022-04-06T21:23:01.373" v="45"/>
          <ac:inkMkLst>
            <pc:docMk/>
            <pc:sldMk cId="3109704295" sldId="270"/>
            <ac:inkMk id="4" creationId="{3BDC36E0-C40E-4906-9DC9-A31FAA534719}"/>
          </ac:inkMkLst>
        </pc:inkChg>
      </pc:sldChg>
      <pc:sldChg chg="addSp">
        <pc:chgData name="David Quigley" userId="5892d26c-5f95-416c-8df4-e1895e5f42e4" providerId="ADAL" clId="{50F8A876-19B9-4849-AF2D-B93E3B37F221}" dt="2022-04-08T21:23:53.981" v="138"/>
        <pc:sldMkLst>
          <pc:docMk/>
          <pc:sldMk cId="2441976370" sldId="278"/>
        </pc:sldMkLst>
        <pc:inkChg chg="add">
          <ac:chgData name="David Quigley" userId="5892d26c-5f95-416c-8df4-e1895e5f42e4" providerId="ADAL" clId="{50F8A876-19B9-4849-AF2D-B93E3B37F221}" dt="2022-04-08T21:23:53.981" v="138"/>
          <ac:inkMkLst>
            <pc:docMk/>
            <pc:sldMk cId="2441976370" sldId="278"/>
            <ac:inkMk id="4" creationId="{88DF5A0C-F340-45CC-8C9C-0CAC5FABAD69}"/>
          </ac:inkMkLst>
        </pc:inkChg>
      </pc:sldChg>
      <pc:sldChg chg="addSp">
        <pc:chgData name="David Quigley" userId="5892d26c-5f95-416c-8df4-e1895e5f42e4" providerId="ADAL" clId="{50F8A876-19B9-4849-AF2D-B93E3B37F221}" dt="2022-04-08T21:23:53.981" v="138"/>
        <pc:sldMkLst>
          <pc:docMk/>
          <pc:sldMk cId="1387486289" sldId="279"/>
        </pc:sldMkLst>
        <pc:inkChg chg="add">
          <ac:chgData name="David Quigley" userId="5892d26c-5f95-416c-8df4-e1895e5f42e4" providerId="ADAL" clId="{50F8A876-19B9-4849-AF2D-B93E3B37F221}" dt="2022-04-08T21:23:53.981" v="138"/>
          <ac:inkMkLst>
            <pc:docMk/>
            <pc:sldMk cId="1387486289" sldId="279"/>
            <ac:inkMk id="5" creationId="{4ED4605C-BA2A-4615-B15A-3703316F30A6}"/>
          </ac:inkMkLst>
        </pc:inkChg>
      </pc:sldChg>
      <pc:sldChg chg="addSp">
        <pc:chgData name="David Quigley" userId="5892d26c-5f95-416c-8df4-e1895e5f42e4" providerId="ADAL" clId="{50F8A876-19B9-4849-AF2D-B93E3B37F221}" dt="2022-04-08T21:23:53.981" v="138"/>
        <pc:sldMkLst>
          <pc:docMk/>
          <pc:sldMk cId="551000730" sldId="1010"/>
        </pc:sldMkLst>
        <pc:inkChg chg="add">
          <ac:chgData name="David Quigley" userId="5892d26c-5f95-416c-8df4-e1895e5f42e4" providerId="ADAL" clId="{50F8A876-19B9-4849-AF2D-B93E3B37F221}" dt="2022-04-08T21:23:53.981" v="138"/>
          <ac:inkMkLst>
            <pc:docMk/>
            <pc:sldMk cId="551000730" sldId="1010"/>
            <ac:inkMk id="5" creationId="{549312E1-B512-445C-B255-2419AD8CE314}"/>
          </ac:inkMkLst>
        </pc:inkChg>
      </pc:sldChg>
      <pc:sldChg chg="addSp">
        <pc:chgData name="David Quigley" userId="5892d26c-5f95-416c-8df4-e1895e5f42e4" providerId="ADAL" clId="{50F8A876-19B9-4849-AF2D-B93E3B37F221}" dt="2022-04-08T21:23:53.981" v="138"/>
        <pc:sldMkLst>
          <pc:docMk/>
          <pc:sldMk cId="2229872063" sldId="1016"/>
        </pc:sldMkLst>
        <pc:inkChg chg="add">
          <ac:chgData name="David Quigley" userId="5892d26c-5f95-416c-8df4-e1895e5f42e4" providerId="ADAL" clId="{50F8A876-19B9-4849-AF2D-B93E3B37F221}" dt="2022-04-08T21:23:53.981" v="138"/>
          <ac:inkMkLst>
            <pc:docMk/>
            <pc:sldMk cId="2229872063" sldId="1016"/>
            <ac:inkMk id="7" creationId="{6DF5405B-E64E-4C19-A0FB-4A79894D79B2}"/>
          </ac:inkMkLst>
        </pc:inkChg>
      </pc:sldChg>
      <pc:sldChg chg="addSp">
        <pc:chgData name="David Quigley" userId="5892d26c-5f95-416c-8df4-e1895e5f42e4" providerId="ADAL" clId="{50F8A876-19B9-4849-AF2D-B93E3B37F221}" dt="2022-04-08T21:23:53.981" v="138"/>
        <pc:sldMkLst>
          <pc:docMk/>
          <pc:sldMk cId="2728112772" sldId="1018"/>
        </pc:sldMkLst>
        <pc:inkChg chg="add">
          <ac:chgData name="David Quigley" userId="5892d26c-5f95-416c-8df4-e1895e5f42e4" providerId="ADAL" clId="{50F8A876-19B9-4849-AF2D-B93E3B37F221}" dt="2022-04-08T21:23:53.981" v="138"/>
          <ac:inkMkLst>
            <pc:docMk/>
            <pc:sldMk cId="2728112772" sldId="1018"/>
            <ac:inkMk id="4" creationId="{4509377E-3496-4303-BE01-B6200BCD2181}"/>
          </ac:inkMkLst>
        </pc:inkChg>
      </pc:sldChg>
      <pc:sldChg chg="del">
        <pc:chgData name="David Quigley" userId="5892d26c-5f95-416c-8df4-e1895e5f42e4" providerId="ADAL" clId="{50F8A876-19B9-4849-AF2D-B93E3B37F221}" dt="2022-04-15T22:37:33.702" v="139" actId="47"/>
        <pc:sldMkLst>
          <pc:docMk/>
          <pc:sldMk cId="3821673520" sldId="1019"/>
        </pc:sldMkLst>
      </pc:sldChg>
      <pc:sldChg chg="del">
        <pc:chgData name="David Quigley" userId="5892d26c-5f95-416c-8df4-e1895e5f42e4" providerId="ADAL" clId="{50F8A876-19B9-4849-AF2D-B93E3B37F221}" dt="2022-04-08T14:47:59.433" v="46" actId="47"/>
        <pc:sldMkLst>
          <pc:docMk/>
          <pc:sldMk cId="3033033021" sldId="1020"/>
        </pc:sldMkLst>
      </pc:sldChg>
      <pc:sldChg chg="del">
        <pc:chgData name="David Quigley" userId="5892d26c-5f95-416c-8df4-e1895e5f42e4" providerId="ADAL" clId="{50F8A876-19B9-4849-AF2D-B93E3B37F221}" dt="2022-04-08T14:48:00.009" v="47" actId="47"/>
        <pc:sldMkLst>
          <pc:docMk/>
          <pc:sldMk cId="2145156389" sldId="1021"/>
        </pc:sldMkLst>
      </pc:sldChg>
      <pc:sldChg chg="add del">
        <pc:chgData name="David Quigley" userId="5892d26c-5f95-416c-8df4-e1895e5f42e4" providerId="ADAL" clId="{50F8A876-19B9-4849-AF2D-B93E3B37F221}" dt="2022-04-15T22:37:33.702" v="139" actId="47"/>
        <pc:sldMkLst>
          <pc:docMk/>
          <pc:sldMk cId="469213971" sldId="1022"/>
        </pc:sldMkLst>
      </pc:sldChg>
      <pc:sldChg chg="add del">
        <pc:chgData name="David Quigley" userId="5892d26c-5f95-416c-8df4-e1895e5f42e4" providerId="ADAL" clId="{50F8A876-19B9-4849-AF2D-B93E3B37F221}" dt="2022-04-15T22:37:33.702" v="139" actId="47"/>
        <pc:sldMkLst>
          <pc:docMk/>
          <pc:sldMk cId="93762869" sldId="1023"/>
        </pc:sldMkLst>
      </pc:sldChg>
      <pc:sldChg chg="add del">
        <pc:chgData name="David Quigley" userId="5892d26c-5f95-416c-8df4-e1895e5f42e4" providerId="ADAL" clId="{50F8A876-19B9-4849-AF2D-B93E3B37F221}" dt="2022-04-15T22:37:33.702" v="139" actId="47"/>
        <pc:sldMkLst>
          <pc:docMk/>
          <pc:sldMk cId="4045902399" sldId="1024"/>
        </pc:sldMkLst>
      </pc:sldChg>
      <pc:sldChg chg="add del">
        <pc:chgData name="David Quigley" userId="5892d26c-5f95-416c-8df4-e1895e5f42e4" providerId="ADAL" clId="{50F8A876-19B9-4849-AF2D-B93E3B37F221}" dt="2022-04-15T22:37:33.702" v="139" actId="47"/>
        <pc:sldMkLst>
          <pc:docMk/>
          <pc:sldMk cId="2204017035" sldId="1025"/>
        </pc:sldMkLst>
      </pc:sldChg>
      <pc:sldChg chg="add del">
        <pc:chgData name="David Quigley" userId="5892d26c-5f95-416c-8df4-e1895e5f42e4" providerId="ADAL" clId="{50F8A876-19B9-4849-AF2D-B93E3B37F221}" dt="2022-04-15T22:37:33.702" v="139" actId="47"/>
        <pc:sldMkLst>
          <pc:docMk/>
          <pc:sldMk cId="3845744760" sldId="1026"/>
        </pc:sldMkLst>
      </pc:sldChg>
      <pc:sldChg chg="add del">
        <pc:chgData name="David Quigley" userId="5892d26c-5f95-416c-8df4-e1895e5f42e4" providerId="ADAL" clId="{50F8A876-19B9-4849-AF2D-B93E3B37F221}" dt="2022-04-15T22:37:33.702" v="139" actId="47"/>
        <pc:sldMkLst>
          <pc:docMk/>
          <pc:sldMk cId="3740323077" sldId="1027"/>
        </pc:sldMkLst>
      </pc:sldChg>
      <pc:sldChg chg="add del">
        <pc:chgData name="David Quigley" userId="5892d26c-5f95-416c-8df4-e1895e5f42e4" providerId="ADAL" clId="{50F8A876-19B9-4849-AF2D-B93E3B37F221}" dt="2022-04-15T22:37:33.702" v="139" actId="47"/>
        <pc:sldMkLst>
          <pc:docMk/>
          <pc:sldMk cId="1864951933" sldId="1029"/>
        </pc:sldMkLst>
      </pc:sldChg>
      <pc:sldChg chg="add del">
        <pc:chgData name="David Quigley" userId="5892d26c-5f95-416c-8df4-e1895e5f42e4" providerId="ADAL" clId="{50F8A876-19B9-4849-AF2D-B93E3B37F221}" dt="2022-04-15T22:37:33.702" v="139" actId="47"/>
        <pc:sldMkLst>
          <pc:docMk/>
          <pc:sldMk cId="3209019807" sldId="1030"/>
        </pc:sldMkLst>
      </pc:sldChg>
      <pc:sldChg chg="add del">
        <pc:chgData name="David Quigley" userId="5892d26c-5f95-416c-8df4-e1895e5f42e4" providerId="ADAL" clId="{50F8A876-19B9-4849-AF2D-B93E3B37F221}" dt="2022-04-15T22:37:33.702" v="139" actId="47"/>
        <pc:sldMkLst>
          <pc:docMk/>
          <pc:sldMk cId="1827466367" sldId="1031"/>
        </pc:sldMkLst>
      </pc:sldChg>
      <pc:sldChg chg="add del">
        <pc:chgData name="David Quigley" userId="5892d26c-5f95-416c-8df4-e1895e5f42e4" providerId="ADAL" clId="{50F8A876-19B9-4849-AF2D-B93E3B37F221}" dt="2022-04-15T22:37:33.702" v="139" actId="47"/>
        <pc:sldMkLst>
          <pc:docMk/>
          <pc:sldMk cId="2575812139" sldId="1032"/>
        </pc:sldMkLst>
      </pc:sldChg>
      <pc:sldChg chg="add del">
        <pc:chgData name="David Quigley" userId="5892d26c-5f95-416c-8df4-e1895e5f42e4" providerId="ADAL" clId="{50F8A876-19B9-4849-AF2D-B93E3B37F221}" dt="2022-04-15T22:37:33.702" v="139" actId="47"/>
        <pc:sldMkLst>
          <pc:docMk/>
          <pc:sldMk cId="3762657470" sldId="1033"/>
        </pc:sldMkLst>
      </pc:sldChg>
      <pc:sldChg chg="add del">
        <pc:chgData name="David Quigley" userId="5892d26c-5f95-416c-8df4-e1895e5f42e4" providerId="ADAL" clId="{50F8A876-19B9-4849-AF2D-B93E3B37F221}" dt="2022-04-15T22:37:33.702" v="139" actId="47"/>
        <pc:sldMkLst>
          <pc:docMk/>
          <pc:sldMk cId="4050115714" sldId="1034"/>
        </pc:sldMkLst>
      </pc:sldChg>
      <pc:sldChg chg="add del">
        <pc:chgData name="David Quigley" userId="5892d26c-5f95-416c-8df4-e1895e5f42e4" providerId="ADAL" clId="{50F8A876-19B9-4849-AF2D-B93E3B37F221}" dt="2022-04-15T22:37:33.702" v="139" actId="47"/>
        <pc:sldMkLst>
          <pc:docMk/>
          <pc:sldMk cId="2479076417" sldId="1035"/>
        </pc:sldMkLst>
      </pc:sldChg>
      <pc:sldChg chg="add del">
        <pc:chgData name="David Quigley" userId="5892d26c-5f95-416c-8df4-e1895e5f42e4" providerId="ADAL" clId="{50F8A876-19B9-4849-AF2D-B93E3B37F221}" dt="2022-04-15T22:37:33.702" v="139" actId="47"/>
        <pc:sldMkLst>
          <pc:docMk/>
          <pc:sldMk cId="2736273447" sldId="1036"/>
        </pc:sldMkLst>
      </pc:sldChg>
      <pc:sldChg chg="add del">
        <pc:chgData name="David Quigley" userId="5892d26c-5f95-416c-8df4-e1895e5f42e4" providerId="ADAL" clId="{50F8A876-19B9-4849-AF2D-B93E3B37F221}" dt="2022-04-15T22:37:33.702" v="139" actId="47"/>
        <pc:sldMkLst>
          <pc:docMk/>
          <pc:sldMk cId="4261356218" sldId="1037"/>
        </pc:sldMkLst>
      </pc:sldChg>
      <pc:sldChg chg="add del">
        <pc:chgData name="David Quigley" userId="5892d26c-5f95-416c-8df4-e1895e5f42e4" providerId="ADAL" clId="{50F8A876-19B9-4849-AF2D-B93E3B37F221}" dt="2022-04-15T22:37:33.702" v="139" actId="47"/>
        <pc:sldMkLst>
          <pc:docMk/>
          <pc:sldMk cId="1387576579" sldId="1038"/>
        </pc:sldMkLst>
      </pc:sldChg>
      <pc:sldChg chg="add del">
        <pc:chgData name="David Quigley" userId="5892d26c-5f95-416c-8df4-e1895e5f42e4" providerId="ADAL" clId="{50F8A876-19B9-4849-AF2D-B93E3B37F221}" dt="2022-04-15T22:37:33.702" v="139" actId="47"/>
        <pc:sldMkLst>
          <pc:docMk/>
          <pc:sldMk cId="2169506739" sldId="1039"/>
        </pc:sldMkLst>
      </pc:sldChg>
      <pc:sldChg chg="add del">
        <pc:chgData name="David Quigley" userId="5892d26c-5f95-416c-8df4-e1895e5f42e4" providerId="ADAL" clId="{50F8A876-19B9-4849-AF2D-B93E3B37F221}" dt="2022-04-15T22:37:33.702" v="139" actId="47"/>
        <pc:sldMkLst>
          <pc:docMk/>
          <pc:sldMk cId="1386812293" sldId="1040"/>
        </pc:sldMkLst>
      </pc:sldChg>
      <pc:sldChg chg="add del">
        <pc:chgData name="David Quigley" userId="5892d26c-5f95-416c-8df4-e1895e5f42e4" providerId="ADAL" clId="{50F8A876-19B9-4849-AF2D-B93E3B37F221}" dt="2022-04-15T22:37:33.702" v="139" actId="47"/>
        <pc:sldMkLst>
          <pc:docMk/>
          <pc:sldMk cId="2429543311" sldId="1041"/>
        </pc:sldMkLst>
      </pc:sldChg>
      <pc:sldChg chg="add del">
        <pc:chgData name="David Quigley" userId="5892d26c-5f95-416c-8df4-e1895e5f42e4" providerId="ADAL" clId="{50F8A876-19B9-4849-AF2D-B93E3B37F221}" dt="2022-04-15T22:37:33.702" v="139" actId="47"/>
        <pc:sldMkLst>
          <pc:docMk/>
          <pc:sldMk cId="336577151" sldId="1042"/>
        </pc:sldMkLst>
      </pc:sldChg>
      <pc:sldChg chg="add del">
        <pc:chgData name="David Quigley" userId="5892d26c-5f95-416c-8df4-e1895e5f42e4" providerId="ADAL" clId="{50F8A876-19B9-4849-AF2D-B93E3B37F221}" dt="2022-04-15T22:37:33.702" v="139" actId="47"/>
        <pc:sldMkLst>
          <pc:docMk/>
          <pc:sldMk cId="747674011" sldId="1043"/>
        </pc:sldMkLst>
      </pc:sldChg>
      <pc:sldChg chg="add del">
        <pc:chgData name="David Quigley" userId="5892d26c-5f95-416c-8df4-e1895e5f42e4" providerId="ADAL" clId="{50F8A876-19B9-4849-AF2D-B93E3B37F221}" dt="2022-04-15T22:37:33.702" v="139" actId="47"/>
        <pc:sldMkLst>
          <pc:docMk/>
          <pc:sldMk cId="1158878943" sldId="1044"/>
        </pc:sldMkLst>
      </pc:sldChg>
      <pc:sldChg chg="add del">
        <pc:chgData name="David Quigley" userId="5892d26c-5f95-416c-8df4-e1895e5f42e4" providerId="ADAL" clId="{50F8A876-19B9-4849-AF2D-B93E3B37F221}" dt="2022-04-15T22:37:33.702" v="139" actId="47"/>
        <pc:sldMkLst>
          <pc:docMk/>
          <pc:sldMk cId="1729321496" sldId="1046"/>
        </pc:sldMkLst>
      </pc:sldChg>
      <pc:sldChg chg="add del">
        <pc:chgData name="David Quigley" userId="5892d26c-5f95-416c-8df4-e1895e5f42e4" providerId="ADAL" clId="{50F8A876-19B9-4849-AF2D-B93E3B37F221}" dt="2022-04-15T22:37:33.702" v="139" actId="47"/>
        <pc:sldMkLst>
          <pc:docMk/>
          <pc:sldMk cId="4164045541" sldId="1047"/>
        </pc:sldMkLst>
      </pc:sldChg>
      <pc:sldChg chg="add del">
        <pc:chgData name="David Quigley" userId="5892d26c-5f95-416c-8df4-e1895e5f42e4" providerId="ADAL" clId="{50F8A876-19B9-4849-AF2D-B93E3B37F221}" dt="2022-04-15T22:37:33.702" v="139" actId="47"/>
        <pc:sldMkLst>
          <pc:docMk/>
          <pc:sldMk cId="3670109801" sldId="1048"/>
        </pc:sldMkLst>
      </pc:sldChg>
      <pc:sldChg chg="add del">
        <pc:chgData name="David Quigley" userId="5892d26c-5f95-416c-8df4-e1895e5f42e4" providerId="ADAL" clId="{50F8A876-19B9-4849-AF2D-B93E3B37F221}" dt="2022-04-15T22:37:33.702" v="139" actId="47"/>
        <pc:sldMkLst>
          <pc:docMk/>
          <pc:sldMk cId="14488736" sldId="1049"/>
        </pc:sldMkLst>
      </pc:sldChg>
      <pc:sldChg chg="del">
        <pc:chgData name="David Quigley" userId="5892d26c-5f95-416c-8df4-e1895e5f42e4" providerId="ADAL" clId="{50F8A876-19B9-4849-AF2D-B93E3B37F221}" dt="2022-04-06T18:13:02.723" v="9" actId="47"/>
        <pc:sldMkLst>
          <pc:docMk/>
          <pc:sldMk cId="3718406294" sldId="1117"/>
        </pc:sldMkLst>
      </pc:sldChg>
      <pc:sldChg chg="addSp">
        <pc:chgData name="David Quigley" userId="5892d26c-5f95-416c-8df4-e1895e5f42e4" providerId="ADAL" clId="{50F8A876-19B9-4849-AF2D-B93E3B37F221}" dt="2022-04-08T21:23:53.981" v="138"/>
        <pc:sldMkLst>
          <pc:docMk/>
          <pc:sldMk cId="2395422998" sldId="1121"/>
        </pc:sldMkLst>
        <pc:inkChg chg="add">
          <ac:chgData name="David Quigley" userId="5892d26c-5f95-416c-8df4-e1895e5f42e4" providerId="ADAL" clId="{50F8A876-19B9-4849-AF2D-B93E3B37F221}" dt="2022-04-08T21:23:53.981" v="138"/>
          <ac:inkMkLst>
            <pc:docMk/>
            <pc:sldMk cId="2395422998" sldId="1121"/>
            <ac:inkMk id="4" creationId="{624669DC-6F59-4DAD-915A-75DFABFF8F29}"/>
          </ac:inkMkLst>
        </pc:inkChg>
      </pc:sldChg>
      <pc:sldChg chg="addSp">
        <pc:chgData name="David Quigley" userId="5892d26c-5f95-416c-8df4-e1895e5f42e4" providerId="ADAL" clId="{50F8A876-19B9-4849-AF2D-B93E3B37F221}" dt="2022-04-06T21:23:01.373" v="45"/>
        <pc:sldMkLst>
          <pc:docMk/>
          <pc:sldMk cId="3019746252" sldId="1124"/>
        </pc:sldMkLst>
        <pc:inkChg chg="add">
          <ac:chgData name="David Quigley" userId="5892d26c-5f95-416c-8df4-e1895e5f42e4" providerId="ADAL" clId="{50F8A876-19B9-4849-AF2D-B93E3B37F221}" dt="2022-04-06T21:23:01.373" v="45"/>
          <ac:inkMkLst>
            <pc:docMk/>
            <pc:sldMk cId="3019746252" sldId="1124"/>
            <ac:inkMk id="4" creationId="{C35FE279-218D-48DD-A90D-48F50B724723}"/>
          </ac:inkMkLst>
        </pc:inkChg>
      </pc:sldChg>
      <pc:sldChg chg="add">
        <pc:chgData name="David Quigley" userId="5892d26c-5f95-416c-8df4-e1895e5f42e4" providerId="ADAL" clId="{50F8A876-19B9-4849-AF2D-B93E3B37F221}" dt="2022-04-06T18:12:27.884" v="0"/>
        <pc:sldMkLst>
          <pc:docMk/>
          <pc:sldMk cId="1603496911" sldId="1125"/>
        </pc:sldMkLst>
      </pc:sldChg>
      <pc:sldChg chg="addSp delSp add mod">
        <pc:chgData name="David Quigley" userId="5892d26c-5f95-416c-8df4-e1895e5f42e4" providerId="ADAL" clId="{50F8A876-19B9-4849-AF2D-B93E3B37F221}" dt="2022-04-06T21:23:01.373" v="45"/>
        <pc:sldMkLst>
          <pc:docMk/>
          <pc:sldMk cId="3428987304" sldId="1126"/>
        </pc:sldMkLst>
        <pc:inkChg chg="del">
          <ac:chgData name="David Quigley" userId="5892d26c-5f95-416c-8df4-e1895e5f42e4" providerId="ADAL" clId="{50F8A876-19B9-4849-AF2D-B93E3B37F221}" dt="2022-04-06T18:12:36.753" v="1" actId="478"/>
          <ac:inkMkLst>
            <pc:docMk/>
            <pc:sldMk cId="3428987304" sldId="1126"/>
            <ac:inkMk id="2" creationId="{32799EE8-EF48-4BF4-A56C-D7D97F83B5EA}"/>
          </ac:inkMkLst>
        </pc:inkChg>
        <pc:inkChg chg="add">
          <ac:chgData name="David Quigley" userId="5892d26c-5f95-416c-8df4-e1895e5f42e4" providerId="ADAL" clId="{50F8A876-19B9-4849-AF2D-B93E3B37F221}" dt="2022-04-06T21:23:01.373" v="45"/>
          <ac:inkMkLst>
            <pc:docMk/>
            <pc:sldMk cId="3428987304" sldId="1126"/>
            <ac:inkMk id="2" creationId="{EE60FD88-0B4F-4A04-B7A0-CBC87A45D032}"/>
          </ac:inkMkLst>
        </pc:inkChg>
      </pc:sldChg>
      <pc:sldChg chg="delSp modSp add mod">
        <pc:chgData name="David Quigley" userId="5892d26c-5f95-416c-8df4-e1895e5f42e4" providerId="ADAL" clId="{50F8A876-19B9-4849-AF2D-B93E3B37F221}" dt="2022-04-06T18:12:44.643" v="8" actId="20577"/>
        <pc:sldMkLst>
          <pc:docMk/>
          <pc:sldMk cId="2844698760" sldId="1127"/>
        </pc:sldMkLst>
        <pc:spChg chg="mod">
          <ac:chgData name="David Quigley" userId="5892d26c-5f95-416c-8df4-e1895e5f42e4" providerId="ADAL" clId="{50F8A876-19B9-4849-AF2D-B93E3B37F221}" dt="2022-04-06T18:12:44.643" v="8" actId="20577"/>
          <ac:spMkLst>
            <pc:docMk/>
            <pc:sldMk cId="2844698760" sldId="1127"/>
            <ac:spMk id="4" creationId="{34023CE6-E768-451A-9A5D-C818CED899F6}"/>
          </ac:spMkLst>
        </pc:spChg>
        <pc:inkChg chg="del">
          <ac:chgData name="David Quigley" userId="5892d26c-5f95-416c-8df4-e1895e5f42e4" providerId="ADAL" clId="{50F8A876-19B9-4849-AF2D-B93E3B37F221}" dt="2022-04-06T18:12:40.440" v="2" actId="478"/>
          <ac:inkMkLst>
            <pc:docMk/>
            <pc:sldMk cId="2844698760" sldId="1127"/>
            <ac:inkMk id="5" creationId="{A4722E73-2923-4BE4-855A-CFA09DC157CC}"/>
          </ac:inkMkLst>
        </pc:inkChg>
      </pc:sldChg>
      <pc:sldChg chg="add">
        <pc:chgData name="David Quigley" userId="5892d26c-5f95-416c-8df4-e1895e5f42e4" providerId="ADAL" clId="{50F8A876-19B9-4849-AF2D-B93E3B37F221}" dt="2022-04-06T18:13:04.572" v="10"/>
        <pc:sldMkLst>
          <pc:docMk/>
          <pc:sldMk cId="3718406294" sldId="1128"/>
        </pc:sldMkLst>
      </pc:sldChg>
      <pc:sldChg chg="add">
        <pc:chgData name="David Quigley" userId="5892d26c-5f95-416c-8df4-e1895e5f42e4" providerId="ADAL" clId="{50F8A876-19B9-4849-AF2D-B93E3B37F221}" dt="2022-04-06T18:15:34.438" v="11"/>
        <pc:sldMkLst>
          <pc:docMk/>
          <pc:sldMk cId="1561997219" sldId="1129"/>
        </pc:sldMkLst>
      </pc:sldChg>
      <pc:sldChg chg="modSp new mod">
        <pc:chgData name="David Quigley" userId="5892d26c-5f95-416c-8df4-e1895e5f42e4" providerId="ADAL" clId="{50F8A876-19B9-4849-AF2D-B93E3B37F221}" dt="2022-04-06T18:18:36.269" v="44"/>
        <pc:sldMkLst>
          <pc:docMk/>
          <pc:sldMk cId="3871529248" sldId="1130"/>
        </pc:sldMkLst>
        <pc:spChg chg="mod">
          <ac:chgData name="David Quigley" userId="5892d26c-5f95-416c-8df4-e1895e5f42e4" providerId="ADAL" clId="{50F8A876-19B9-4849-AF2D-B93E3B37F221}" dt="2022-04-06T18:18:34.478" v="43" actId="20577"/>
          <ac:spMkLst>
            <pc:docMk/>
            <pc:sldMk cId="3871529248" sldId="1130"/>
            <ac:spMk id="2" creationId="{E3277BFE-A834-4899-A3C3-855DAE9F7645}"/>
          </ac:spMkLst>
        </pc:spChg>
        <pc:spChg chg="mod">
          <ac:chgData name="David Quigley" userId="5892d26c-5f95-416c-8df4-e1895e5f42e4" providerId="ADAL" clId="{50F8A876-19B9-4849-AF2D-B93E3B37F221}" dt="2022-04-06T18:18:36.269" v="44"/>
          <ac:spMkLst>
            <pc:docMk/>
            <pc:sldMk cId="3871529248" sldId="1130"/>
            <ac:spMk id="3" creationId="{4907E43A-DB26-43E8-A66B-64A2FFCA0446}"/>
          </ac:spMkLst>
        </pc:spChg>
      </pc:sldChg>
      <pc:sldChg chg="addSp modSp add mod ord">
        <pc:chgData name="David Quigley" userId="5892d26c-5f95-416c-8df4-e1895e5f42e4" providerId="ADAL" clId="{50F8A876-19B9-4849-AF2D-B93E3B37F221}" dt="2022-04-08T21:23:53.981" v="138"/>
        <pc:sldMkLst>
          <pc:docMk/>
          <pc:sldMk cId="1583205250" sldId="1131"/>
        </pc:sldMkLst>
        <pc:spChg chg="mod">
          <ac:chgData name="David Quigley" userId="5892d26c-5f95-416c-8df4-e1895e5f42e4" providerId="ADAL" clId="{50F8A876-19B9-4849-AF2D-B93E3B37F221}" dt="2022-04-08T20:16:35.168" v="55" actId="20577"/>
          <ac:spMkLst>
            <pc:docMk/>
            <pc:sldMk cId="1583205250" sldId="1131"/>
            <ac:spMk id="4" creationId="{72BB771A-26BF-4EE9-86E1-D85BF4F4601D}"/>
          </ac:spMkLst>
        </pc:spChg>
        <pc:inkChg chg="add">
          <ac:chgData name="David Quigley" userId="5892d26c-5f95-416c-8df4-e1895e5f42e4" providerId="ADAL" clId="{50F8A876-19B9-4849-AF2D-B93E3B37F221}" dt="2022-04-08T21:23:53.981" v="138"/>
          <ac:inkMkLst>
            <pc:docMk/>
            <pc:sldMk cId="1583205250" sldId="1131"/>
            <ac:inkMk id="2" creationId="{082707EF-7653-4FA9-8E1A-8ABCF6EE50FD}"/>
          </ac:inkMkLst>
        </pc:inkChg>
      </pc:sldChg>
      <pc:sldChg chg="addSp delSp modSp add mod ord">
        <pc:chgData name="David Quigley" userId="5892d26c-5f95-416c-8df4-e1895e5f42e4" providerId="ADAL" clId="{50F8A876-19B9-4849-AF2D-B93E3B37F221}" dt="2022-04-08T21:23:53.981" v="138"/>
        <pc:sldMkLst>
          <pc:docMk/>
          <pc:sldMk cId="2823293997" sldId="1132"/>
        </pc:sldMkLst>
        <pc:spChg chg="mod">
          <ac:chgData name="David Quigley" userId="5892d26c-5f95-416c-8df4-e1895e5f42e4" providerId="ADAL" clId="{50F8A876-19B9-4849-AF2D-B93E3B37F221}" dt="2022-04-08T20:21:16.952" v="137" actId="20577"/>
          <ac:spMkLst>
            <pc:docMk/>
            <pc:sldMk cId="2823293997" sldId="1132"/>
            <ac:spMk id="5" creationId="{5B53B76A-7FA2-42B2-936E-66CE9A8CFB0E}"/>
          </ac:spMkLst>
        </pc:spChg>
        <pc:inkChg chg="del">
          <ac:chgData name="David Quigley" userId="5892d26c-5f95-416c-8df4-e1895e5f42e4" providerId="ADAL" clId="{50F8A876-19B9-4849-AF2D-B93E3B37F221}" dt="2022-04-08T20:16:38.634" v="56" actId="478"/>
          <ac:inkMkLst>
            <pc:docMk/>
            <pc:sldMk cId="2823293997" sldId="1132"/>
            <ac:inkMk id="2" creationId="{EE60FD88-0B4F-4A04-B7A0-CBC87A45D032}"/>
          </ac:inkMkLst>
        </pc:inkChg>
        <pc:inkChg chg="add">
          <ac:chgData name="David Quigley" userId="5892d26c-5f95-416c-8df4-e1895e5f42e4" providerId="ADAL" clId="{50F8A876-19B9-4849-AF2D-B93E3B37F221}" dt="2022-04-08T21:23:53.981" v="138"/>
          <ac:inkMkLst>
            <pc:docMk/>
            <pc:sldMk cId="2823293997" sldId="1132"/>
            <ac:inkMk id="3" creationId="{3680A61E-3844-4C8A-87B0-D6734F9D32F3}"/>
          </ac:inkMkLst>
        </pc:inkChg>
      </pc:sldChg>
    </pc:docChg>
  </pc:docChgLst>
</pc:chgInfo>
</file>

<file path=ppt/ink/ink1.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31:00.306"/>
    </inkml:context>
    <inkml:brush xml:id="br0">
      <inkml:brushProperty name="width" value="0.05292" units="cm"/>
      <inkml:brushProperty name="height" value="0.05292" units="cm"/>
      <inkml:brushProperty name="color" value="#FF0000"/>
    </inkml:brush>
  </inkml:definitions>
  <inkml:trace contextRef="#ctx0" brushRef="#br0">6184 4631 0,'0'0'0,"0"0"0,0 0 0,34 113 16,-15-58-1,1-8 1,-1-9-16,-1-2 16,-4-8-16,1-9 15,2-2 1,2-9-16,1-2 16,5-2-1,0 2-15,7-5 16,7-1-16,11-1 15,17-1 1,13 1 0,5-6-16,4-3 15,-4 3-15,-13-1 16,-5-3 0,-10-3-16,-4 4 15,-8-1 1,0-5-16,-6 2 15,0-2-15,-6-1 16,-1-1 0,-8 3-16,-6-8 15,-5 0 1,-8-11-16,2-3 16,-12-7-16,-4-6 15,-1-4 1,2 1-1,1 0-15,11 10 16,0 1-16,9 10 16,-2 3-1,4 8-15,-1 2 16,3-1 0,-6 1-16,0 1 15,-8-3-15,-3 1 16,0-7-1,-7 8 1,2-1-16,-1-4 16,-4 3-16,1 2 15,0-2 1,-5 3-16,0-2 16,3 1-1,4-2-15,-7-4 16,6 4-16,-6 3 15,4 0 1,-4 1 0,3 2-16,-4-2 15,1 3-15,0-1 16,-4 1 0,4 0-16,0 0 15,0 1 1,3 1-16,-6-1 15,5-1-15,-2 0 16,-7 2 0,3-1-16,-1-5 15,3 4 1,-2 0-16,6 3 16,-2-6-1,8 6-15,-4-3 16,-1-1-1,-1-6-15,-3-1 16,-4-5-16,0-2 16,-3-6-1,-3 2-15,-4-5 16,5 5 0,-5 3-16,4 7 15,-3 5-15,3 1 16,1 6-1,-2 2-15,1 4 16,-1 1 0,0-1-16,-1 5 15,2-2 1,0 2-16,4 2 16,3-2-1,0 0-15,0 2 16,1 1-16,-1-1 15,7 3 1,-6 2-16,6-5 16,-3 2-1,0 3-15,0 2 16,0 2 0,2-4-16,-1 5 15,5-3 1,-2 1-16,-1 1 15,0 3-15,-3-5 16,3 3 0,-3-1-16,-4 4 15,0 2 1,5-7-16,0 6 16,6 1-16,-2 7 15,5 2 1,-3 3-1,2-1-15,3 0 16,-5 4-16,0-2 16,-2 7-16,2-10 15,-5 1 1,1-1 0,2 1-16,-1 2 15,2-5-15,-2 0 16,3 0-1,-9 7-15,3 7 16,-4 0 0,3 7-16,-5 4 15,2 7-15,0-2 16,5-4 0,2 1-1,6-4-15,0-8 16,4-4-16,0-4 15,4-6 1,-4-2-16,4-6 16,3-1-1,-3-5-15,3-3 16,-3-4-16,2 5 16,1-6-1,1 7 1,-1-1-16,-7-10 15,0 0-15,0 0 16,0 0 0,0 0-16,0 0 15,0 0 1,0 0-16,0 0 16,0 0-1,0 0-15,0 0 16,0 0-1,0 0-15,95-32 16</inkml:trace>
</inkml:ink>
</file>

<file path=ppt/ink/ink10.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57:50.093"/>
    </inkml:context>
    <inkml:brush xml:id="br0">
      <inkml:brushProperty name="width" value="0.05292" units="cm"/>
      <inkml:brushProperty name="height" value="0.05292" units="cm"/>
      <inkml:brushProperty name="color" value="#0070C0"/>
    </inkml:brush>
  </inkml:definitions>
  <inkml:trace contextRef="#ctx0" brushRef="#br0">6475 5350 0,'0'0'0,"0"0"15,0 0 1,0 0-16,0 0 16,-39-96-1,28 92-15,4 3 16,4-1-16,3 2 16,0 0-1,0 0 1,0 0-16,0 0 15,0 0-15,0 0 16,0 0 0,114 14-16,-58-18 15,19-3 1,16 0-16,12-7 16,4-3-16,2 6 15,-13-5 1,-20 4-1,-22 4-15,-19 1 16,-25 0-16,-10-4 16,-99-13-16</inkml:trace>
  <inkml:trace contextRef="#ctx0" brushRef="#br0" timeOffset="919.21">5874 6106 0,'0'0'16,"0"0"-16,0 0 16,0 0-1,0 0-15,0 0 16,0 0-16,0 0 16,0 0-1,117 60-15,-74-35 16,8-6-1,2-2-15,4 1 16,3-2 0,1 0-16,3-2 15,-4-7 1,-10-7-16,-11-4 16,-22-6-16,-16-8 15</inkml:trace>
  <inkml:trace contextRef="#ctx0" brushRef="#br0" timeOffset="14372.53">8813 7894 0,'0'0'0,"0"0"15,0 0 1,-49-99-16,31 95 16,1 4-1,2 4-15,4 6 16,4 1-16,2-7 16,3 0-1,-1-1 1,3-3-16,0 0 15,0 0-15,0 0 16,0 0 0,0 0-16,0 0 15,0 0 1,0 0-16,0 0 16,0 0-1,0 0-15,0 0 16,0 0-1,0 0-15,110 28 16,-46-22-16,14-1 16,9-2-1,9-6-15,10-8 16,-3-7 0,0-3-16,-5-4 15,-6 1-15,-14 3 16,-14-1-1,-21 1-15,-21 7 16,-19 7 0,-3 6-16,-118 2 15</inkml:trace>
  <inkml:trace contextRef="#ctx0" brushRef="#br0" timeOffset="15319.43">8710 9109 0,'0'0'0,"0"0"15,0 0 1,0 0 0,0 0-16,0 0 15,0 0-15,0 0 16,0 0-1,0 0-15,82-2 16,-21-3 0,31 0-16,25-1 15,30 6-15,25 4 16,6 10 0,-18 4-16,-25 9 15,-53 11 1,-82 5-16</inkml:trace>
  <inkml:trace contextRef="#ctx0" brushRef="#br0" timeOffset="76134.98">11990 8917 0,'0'0'0,"0"0"15,0 0-15,0 0 16,0 0-16,93 40 16,-76-23-1,-3 1 1,-6-4-16,-2-7 15,-5 0-15,-1-5 16,0-2 0,0 0-16,0 0 15,0 0 1,0 0-16,0 0 16,-4-105-16,7 60 15,5-6 1,2-13-1,1 2-15,-4 7 16,0 4-16,-3 15 16,-1 15-1,-9 0-15</inkml:trace>
  <inkml:trace contextRef="#ctx0" brushRef="#br0" timeOffset="76920.36">11277 8393 0,'0'0'0,"0"0"16,0 0-1,0 0-15,14 132 16,-4-95 0,1-14-16,-1-5 15,8-6-15,0-5 16,5-7-1,9-19-15,9-13 16,10-21 0,20-22-16,25-42 15,18-47-15,7-11 16,1 15 0,-12 14-1,-18 36-15,-24 43 16,-20 44-16,-18 56 15,-14 65 1,-18 78-16,-8 25 16,3 37-1,7-4-15,14-34 16,18-40-16,21-38 16</inkml:trace>
  <inkml:trace contextRef="#ctx0" brushRef="#br0" timeOffset="77651.12">13041 6574 0,'0'0'0,"0"0"0,0 0 16,0 0-1,0 0 1,0 0-16,0 0 16,14 127-16,-21-60 15,-3 15 1,2 9-16,1-8 15,2-3 1,3-12-16,2-12 16,2-12-16,3-2 15,-4-3 1,-5 21 0</inkml:trace>
  <inkml:trace contextRef="#ctx0" brushRef="#br0" timeOffset="78220.19">12407 6921 0,'0'0'0,"0"0"0,100 88 16,-23-18-1,-5 12 1,2 7-16,1 14 16,0 0-16,-8-11 15,-9-16 1,-8-18-16,-18-13 15,-7-16 1,-7-8-16,-8-13 16,-2-5-16,3-7 15,3-10 1,17-10-16,23-27 16,26-41-1,26-41-15,12-12 16,6-16-1,-14-16-15,-30 23 16</inkml:trace>
</inkml:ink>
</file>

<file path=ppt/ink/ink11.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59:29.942"/>
    </inkml:context>
    <inkml:brush xml:id="br0">
      <inkml:brushProperty name="width" value="0.05292" units="cm"/>
      <inkml:brushProperty name="height" value="0.05292" units="cm"/>
      <inkml:brushProperty name="color" value="#0070C0"/>
    </inkml:brush>
  </inkml:definitions>
  <inkml:trace contextRef="#ctx0" brushRef="#br0">14466 11950 0,'0'0'0,"0"0"16,0 0-16,0 0 15,0 0 1,0 0-1,0 0-15,0 0 16,0 0-16,0 0 16,0-115-1,22 92-15,6-4 16,4-5 0,4-3-16,3 6 15,7-3-15,4 4 16,0 6-1,1-6-15,2 3 16,-3 0 0,-1 0-16,2-6 15,2 5-15,1-2 16,9 0 0,1 6-1,0-6-15,2-2 16,-7-2-16,2-2 15,0 4 1,2 7-16,5 3 16,8 3-1,4-1-15,4 7 16,1 4-16,0 2 16,8 7-1,6 5-15,-1 3 16,-3-3-1,-10 4-15,3-2 16,8-2-16,6-2 16,-5-8-1,-2 1 1,-11-3-16,-6-2 16,-4 3-16,4 1 15,-3-4 1,-1 3-16,-6 0 15,-8-3 1,-6 0-16,-3 3 16,-8 3-16,-1 3 15,8 3 1,7 0 0,7 2-16,4 4 15,4-2-15,1 3 16,-4 1-1,5-1-15,2 1 16,9-1 0,0 4-16,0 2 15,-9-2-15,-8 3 16,-5-1 0,-2 0-1,-1 0-15,1 1 16,-1 4-16,4-2 15,-2 0 1,-8 1-16,-1-1 16,0-2-1,-6 8-15,-1-5 16,0 6-16,-4 0 16,1 1-1,-3 5-15,-4-1 16,-4-8-1,3 2-15,-6 0 16,-1-1-16,-6 6 16,-1-7-1,-3-4 1,-4-1-16,-3 6 16,-1-8-16,-3 3 15,-3-2 1,0-1-16,-1-1 15,-6 1 1,6 0-16,-1 2 16,-2 2-16,0-4 15,0 3 1,-6 7 0,-1 1-16,-3 3 15,2 2-15,-6-1 16,4-8-1,-4 9-15,0-2 16,-1-3 0,1-3-16,-7 6 15,3-2-15,0-2 16,-4 5 0,1-2-16,-3-5 15,2-1 1,-2-1-16,-3-6 15,0 3 1,-10-3-16,-2-3 16,-9-1-1,-7 3-15,-6 1 16,4-9-16,-3 5 16,-2-5-1,0 0 1,-14-2-16,-17-2 15,-13 4-15,1-2 16,-7 2-16,-21 0 16,-13-4-1,5-5 1,7-1-16,-4-5 16,-5 3-16,2 1 15,18-4 1,6-1-16,-11 4 15,-5 1 1,9-3-16,10 8 16,-19 1-16,-12 1 15,6 2 1,14-1 0,-6-1-16,-9-5 15,8 0-15,16-2 16,2-1-1,-5 1-15,-6-2 16,8 1 0,14 1-16,-1 4 15,-2-4-15,5 2 16,11-2 0,12-3-16,14 1 15,8-3 1,3-7-16,-5 3 15,-5-3 1,-1-3-16,0-1 16,3 3-1,13-2-15,5 2 16,10 2-16,10-2 16,8 0-1,2-1 1,9-2-16,0-4 15,4-3-15,0-7 16,-3 1-16,3-6 16,-3-8-1,2 5-15,2-4 16,1 5 0,2 0-16,4 4 15,-1 1 1,7 2-16,3 2 15,1 2 1,0-5-16,7-13 16,3-7-16,11-8 15,9-17 1,7 2-16,8 5 16,0 3-1,-6 11-15,-11 12 16,-19 23-1,-21 19-15,-6 3 16</inkml:trace>
</inkml:ink>
</file>

<file path=ppt/ink/ink12.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0:08.927"/>
    </inkml:context>
    <inkml:brush xml:id="br0">
      <inkml:brushProperty name="width" value="0.05292" units="cm"/>
      <inkml:brushProperty name="height" value="0.05292" units="cm"/>
      <inkml:brushProperty name="color" value="#0070C0"/>
    </inkml:brush>
  </inkml:definitions>
  <inkml:trace contextRef="#ctx0" brushRef="#br0">24026 7773 0,'0'0'0,"0"0"16,-126-131-16,55-4 15,-15-34 1,-91 27-1,-24-74 1,91-45 0,-60 69-1,-88-65 1,-339-360 15,438 457-31,-47 6 16,-18-31-1,-22-10-15,-17 12 16,-12-26 0,-6 14-16,-12 22 15,-10 6-15,-20 7 16,-3 26 0,-30 36-1,-10 30-15,-7 25 16,-32 19-16,-5 6 15,1 7 1,1 4-16,11 11 16,22-8-1,4 15-15,28 6 16,22 9-16,23 16 16,16 10-1,36 6 1,17 5-16,31 11 15,25 19-15,13 17 16,22 10 0,25-4-16,24-2 15,9 20 1,12 19-16,4 7 16,15 1-16,13 28 15,7 4 1,2-11-16,5 23 15,-1-4 1,-2-16-16,-3 17 16,3-5-1,7-22-15,2 23 16,11 6 0,8-16-16,12 34 15,8-8-15,14 9 16,9 20-1,5-12-15,13 27 16,7-20 0,19 16-16,5-5 15,3 11-15,-6-7 16,-14-12 0,-14 20-1,-11-23-15,-8 15 16,-8-28-16,2-11 15,7 4 1,-1-27-16,4-26 16,1-16-1,3-14-15,-2-21 16,-6-29-16,1-22 16,4-7-1,9-3 1,15 4-16,25 7 15,12 0-15,13-7 16,25-9 0,34-5-16,7-10 15,16-14 1,11-15-16,-2-8 16,15-8-16,-8-4 15,-23-9 1,7 1-16,-9 2 15,-12 1 1,12 3-16,5 2 16,-5-5-16,20 0 15,1-4 1,13-4 0,0-10-16,-5-14 15,8-7-15,-20-12 16,-11-2-1,8 3 1,-18 2-16,0 5 16,9-4-16,-14 0 15,9-13-15,-5-11 16,-16 1 0,8 10-1,5 9-15,-19 8 16,-9 4-16,-1 3 15,-12-5 1,-14-4-16,-16-4 16,8 7-1,0 0-15,-7 2 16,-13-3-16,1-3 16,5-5-1,-2-12 1,-17-14-16,-8 2 15,-7-3-15,-7 3 16,3-4-16,-1-1 16,-9 0-1,-7 10 1,-8 9-16,-9 5 16,-10 6-16,-7-5 15,-5-19 1,-11-1-16,-4-2 15,-8-4 1,0-9-16,5-20 16,-2 1-16,4 5 15,1 12 1,11 1 0,1 6-16,2 13 15,1 9-15,-9 12 16,-6 4-1,-10-3-15,-9-12 16,-8-16 0,-8-1-16,-4 4 15,-3-3-15,3 0 16,4-3 0,7 3-1,8 3-15,21-82 16,-4 178-16,0 0 15,0 0 1</inkml:trace>
</inkml:ink>
</file>

<file path=ppt/ink/ink13.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0:55.443"/>
    </inkml:context>
    <inkml:brush xml:id="br0">
      <inkml:brushProperty name="width" value="0.05292" units="cm"/>
      <inkml:brushProperty name="height" value="0.05292" units="cm"/>
      <inkml:brushProperty name="color" value="#0070C0"/>
    </inkml:brush>
  </inkml:definitions>
  <inkml:trace contextRef="#ctx0" brushRef="#br0">23925 4538 0,'0'0'0,"0"0"15,0 0-15,0 0 16,0 0-1,0 0 1,0 0-16,0 0 16,0 0-16,0 0 15,-16 103 1,11-97-16,1-1 16,-1-2-1,-6 3-15,-5-1 16,16-5-1,0 0-15,0 0 16,-114 2 0,65-9-16,-11-6 15,-15-4-15,-9-4 16,-8-6 0,-8-6-16,-6 0 15,-18 2 1,-9 1-16,-3-1 15,8-1-15,-10 5 16,-9 7 0,5-4-1,5 4-15,2 8 16,-6 1-16,-2 2 16,10 2-1,-6 7-15,-14 0 16,-6 0-1,4 5-15,-11 1 16,-14-4-16,6-2 16,-7-4-1,-12 0-15,8-8 16,-7 1 0,-12-1-16,9-4 15,-11 2 1,-6-2-16,-4-2 15,-16 5 1,11-4-16,-15 1 16,0 3-16,8 3 15,-11 10 1,15-4-16,4 1 16,-5 13-1,19-2-15,-5 9 16,11 4-1,2 4-15,-10 4 16,6-4 0,-3 5-16,-6-4 15,9-3-15,2 2 16,0-4 0,12-1-16,3 6 15,3-1 1,15 0-16,-9 7 15,-9 5-15,7 1 16,-4 1 0,-7 8-1,29-12-15,22 0 16,16 1-16,8 3 16,15-7-1,19 0-15,21-4 16,11 3-1,16-3-15,11 0 16,0-2-16,6 5 16,-5-3-1,-2 4 1,-3 0-16,0-6 16,0 5-16,0 1 15,4-7 1,-3 9-16,9 0 15,5-1 1,3-4-16,1 3 16,6-4-16,0-6 15,2 3 1,5-1-16,7-3 16,3 1-1,5 2-15,3 1 16,7-3-16,4 3 15,3 4 1,3 2 0,-3 1-16,2 0 15,0 9-15,-2 5 16,7 5 0,2 1-16,5 1 15,1-7 1,2-3-16,1-7 15,4-4-15,1-1 16,-5 1 0,6-7-16,-5 2 15,1-1 1,-2-1-16,7 4 16,7-4-1,4-4-15,5-3 16,1-8-1,1-1-15,-3-2 16,4-5-16,9-2 16,7-9-1,1-5-15,3 0 16,0-2 0,7 0-16,13-4 15,8-6-15,-3 3 16,3 5-1,9 2 1,6 0-16,-4 5 16,-2 4-16,3 4 15,5 3 1,0 6-16,4 2 16,3 2-1,1-2-15,-3-2 16,-2-2-16,2 3 15,-4-3 1,-9-1 0,0-3-16,0 0 15,-5-3-15,-5 0 16,5 3 0,3 3-16,4-6 15,-3 2 1,1 1-16,2-7 15,-3 2-15,-6-2 16,-5-2 0,7-2-16,-4 1 15,-2 2 1,-7 1-16,5 4 16,3-1-16,1 0 15,-3-2 1,3 2-1,9 1-15,-1-1 16,-4-3-16,5 3 16,3-2-1,-1-1-15,-4-1 16,2 1 0,9 3-16,1-2 15,-7 1-15,6-4 16,4 1-1,1-3 1,-5-2-16,5 1 16,7-1-16,-5 5 15,-6-3 1,7-2-16,0 5 16,-8-6-1,5 6-15,-5-2 16,-13 0-16,-7 2 15,-8-2 1,-7-1-16,-8 1 16,-10-1-1,-15 0-15,-11-7 16,-7-8-16,-10-6 16,-3-14-1,0-9 1,3-8-16,-10-4 15,-7 0-15,-12 3 16,-11 7 0,-18 3-16,-17-9 15,-20-12 1,-33-15-16,-35-18 16,-29-12-16,-22-8 15,-17-12 1,4 5-1,13 11-15,33 24 16,28 19-16</inkml:trace>
</inkml:ink>
</file>

<file path=ppt/ink/ink14.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3:26.493"/>
    </inkml:context>
    <inkml:brush xml:id="br0">
      <inkml:brushProperty name="width" value="0.05292" units="cm"/>
      <inkml:brushProperty name="height" value="0.05292" units="cm"/>
      <inkml:brushProperty name="color" value="#0070C0"/>
    </inkml:brush>
  </inkml:definitions>
  <inkml:trace contextRef="#ctx0" brushRef="#br0">8567 7111 0,'0'0'0,"0"0"16,0 0-1,-85-25-15,85 50 16,44 14-1,9 19-15,11 12 16,14 5-16,12-6 16,1-10-1,-16-24 1,-25-10-16,-34-32 16</inkml:trace>
  <inkml:trace contextRef="#ctx0" brushRef="#br0" timeOffset="433.97">8942 6694 0,'0'0'0,"0"0"16,0 0-16,0 0 15,0 0-15,-107 144 16,50-64 0,-7 12-1,0-1-15,-1 8 16,4 19-16,4 4 16,8-1-16,2-11 15,1-14 1,7-15-1,0-10-15</inkml:trace>
</inkml:ink>
</file>

<file path=ppt/ink/ink15.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5:02.468"/>
    </inkml:context>
    <inkml:brush xml:id="br0">
      <inkml:brushProperty name="width" value="0.05292" units="cm"/>
      <inkml:brushProperty name="height" value="0.05292" units="cm"/>
      <inkml:brushProperty name="color" value="#0070C0"/>
    </inkml:brush>
  </inkml:definitions>
  <inkml:trace contextRef="#ctx0" brushRef="#br0">4469 7440 0,'0'0'15,"0"0"1,0 0-16,0 0 15,0 0-15,0 0 16,118-27 0,-58 43-16,9 11 15,18 3 1,28 2-16,24 4 16,21 2-16,22-6 15,7 1 1,-3-8-1,-26-12-15,-39-12 16,-45 2-16,-51-2 16,-66 23-1</inkml:trace>
  <inkml:trace contextRef="#ctx0" brushRef="#br0" timeOffset="764.76">5272 6977 0,'0'0'0,"0"0"16,0 0 0,0 0-16,0 0 15,0 0-15,82 88 16,-23-53-1,20-3-15,24 0 16,12-3 0,-8-1-16,-4-3 15,-15 0-15,-23-4 16,-16-3 0,-20-4-1,-19 4-15,-10 0 16,0 0-16,0 7 15,-60 3 1,21 4-16,-25 19 16,-28 21-1,-44 24-15,-29 78 16</inkml:trace>
  <inkml:trace contextRef="#ctx0" brushRef="#br0" timeOffset="1515.79">3660 8040 0,'0'0'0,"0"0"0,0 0 16,46-94-1,-16 64-15,18-5 16,28 16-16,30 19 16,26 19-1,42 19 1,31 16-16,16-1 16,21 7-16,1-8 15,-2-13 1,-17-22-16,-24-23 15,-32-20 1,-39-23-16,-40-11 16,-47 15-16,-42 20 15,-70 52 1</inkml:trace>
  <inkml:trace contextRef="#ctx0" brushRef="#br0" timeOffset="2114.21">4810 7888 0,'0'0'0,"0"0"16,105 10-16,-6-15 15,22-1 1,7-11-16,19 13 16,20 14-16,-2 22 15,-15 15 1,-22 1 0,-29-6-16,-39-3 15,-33-14-15,-27-4 16,-57-13-16,-20-4 15,-29 2 1,-26 2 0,-15 41-16</inkml:trace>
  <inkml:trace contextRef="#ctx0" brushRef="#br0" timeOffset="2826.9">5998 8019 0,'0'0'0,"0"0"0,0 0 16,0 0 0,0 0-1,0 0-15,0 0 16,-40 119-16,-52-34 16,-41 75-1,-23 46-15,-4 37 16</inkml:trace>
</inkml:ink>
</file>

<file path=ppt/ink/ink16.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5:16.778"/>
    </inkml:context>
    <inkml:brush xml:id="br0">
      <inkml:brushProperty name="width" value="0.05292" units="cm"/>
      <inkml:brushProperty name="height" value="0.05292" units="cm"/>
      <inkml:brushProperty name="color" value="#0070C0"/>
    </inkml:brush>
  </inkml:definitions>
  <inkml:trace contextRef="#ctx0" brushRef="#br0">3581 5487 0,'0'0'15,"0"0"-15,0 0 16,-85-11-16,81 14 16,4-1-1,72 10-15,66 13 16,80 11-1,77 14-15,59 17 16,52 5-16,25-12 16,-14-14-1,-54-36 1,-70-25-16,-87-17 16,-84-16-16,-79 8 15,-43 8 1,-81 8-16,-46 21 15,-72 16 1,-60 12-16,-41 14 16,-21 4-16,-6-4 15,16-2 1,15-7 0,26 1-16,31-6 15,40 3-15,42-3 16,35 0-1,54-11-15,40-4 16,28-3 0,85-20-16,66-5 15,97-8-15,95-7 16,69-1 0,62 2-16,25 2 15,-19 4 1,-47 13-16,-78-1 15,-100 3-15,-108 4 16,-94-7 0,-53 0-1,-129-15-15,-85-3 16,-109 0-16,-98 4 16,-75 13-1,-31 9-15,24 2 16</inkml:trace>
  <inkml:trace contextRef="#ctx0" brushRef="#br0" timeOffset="1802.4">20528 4662 0,'0'0'0,"0"0"0,0 0 15,0 0 1,0 0-1,0 0-15,0 0 16,0 0-16,0 0 16,0 0-1,0 0-15,0 0 16,0 0 0,0 0-16,0 0 15,0 0-15,0 0 16,0 0-1,0 0-15,0 0 16,0 0 0,0 0-16,0 0 15,0 0-15,0 0 16,0 0 0,0 0-1,39 98-15,-39-62 16,-7 6-16,-7 4 15,-9 12 1,-7 12-16,-2 12 16,0 11-1,3 2-15,1-8 16,6-8-16,5-12 16,10-6-1,3-8 1,12-7-16,5-7 15,5-10-15,0-15 16,3-14-16,1 0 16</inkml:trace>
  <inkml:trace contextRef="#ctx0" brushRef="#br0" timeOffset="2532.71">20358 4677 0,'0'0'16,"0"0"-16,0 0 16,0 0-1,0 0-15,0 0 16,0 0-16,0 0 16,0 0-1,0 0-15,0 0 16,0 0-1,0 0-15,0 0 16,99-60 0,-59 45-16,9 1 15,8 3 1,12 4-16,9 4 16,8 17-16,2 11 15,-6 7 1,-11 21-16,-19 16 15,-26 20 1,-28 46-16,-33 36 16,-40 11-16,-43 20 15,-29 5 1,-9-33 0,-5-38-16,11-43 15,19-46-15,14-45 16,23-80-1,23-81-15,32-79 16</inkml:trace>
  <inkml:trace contextRef="#ctx0" brushRef="#br0" timeOffset="3265.52">21773 5468 0,'0'0'15,"0"0"-15,0 0 16,36-102 0,-44 54-16,-23 2 15,-26 7-15,-25 18 16,-19 24-1,-17 25-15,5 13 16,17 12 0,29 8-16,33 17 15,34 17-15,34 12 16,24-2 0,18-7-1,6-22-15,0-23 16,3-14-16,-9-27 15,-4-17-15,-9-23 16,-10-15 0,-16-17-1,-24-18-15,-31-14 16,-39-17-16,-53-11 16,-65-21-1,-38-4-15,-6 32 16,25 73-1</inkml:trace>
  <inkml:trace contextRef="#ctx0" brushRef="#br0" timeOffset="3839.58">22824 5426 0,'0'0'0,"0"0"15,0 0 1,-135-39-16,53 16 15,-8 2-15,5 10 16,10 9 0,18 4-1,14 9-15,12 8 16,17 3-16,14 11 16,31 16-1,16 28-15,23 19 16,9 18-1,-1-15-15,-6-15 16,-14-24-16,-13-28 16,-13-29-1,-10-27 1,-8-29-16,-10-59 16</inkml:trace>
  <inkml:trace contextRef="#ctx0" brushRef="#br0" timeOffset="49722.78">18717 5840 0,'0'0'0,"0"0"15,0 0 1,0 0-16,-90 94 16,74-71-1,-5-2-15,3 4 16,-4-4-16,1 0 15,3-2 1,0 2 0,4 7-16,4 4 15,3 15-15,14 20 16,7 15 0,11 3-16,14-1 15,9-6 1,5-3-16,-5-5 15,-3-9-15,0 2 16,-9-7 0,-4-5-1,-10-5-15,-2-7 16,-8-7-16,1-2 16,-6-4-1,-2 1-15,5-5 16,0 2-1,4 2-15,1 5 16,1 1-16,0 15 16,5 6-1,-6 16 1,2 6-16,-3 1 16,-1-3-16,-6-5 15,0 2-15,-9 2 16,2 4-1,-3-1 1,6 6-16,-6-7 16,6-9-16,-1-5 15,0-6 1,3-1-16,0 5 16,1 8-1,-1 1-15,-5 2 16,7-5-16,-5-3 15,0-5 1,1-2 0,-1-1-16,-2 0 15,0 11-15,0 9 16,4 1 0,-3 2-16,5-6 15,-1-9 1,0-1-16,-3 1 15,-2 6-15,0 13 16,0 1 0,0-3-16,0-6 15,0-5 1,-2-1-16,-3 0 16,5 6-16,0 6 15,5 1 1,4-5-1,2-6-15,5-11 16,-4-7-16,1-1 16,-1-3-1,4-3-15,-5-6 16,3 3 0,-3 1-16,2-5 15,-2 0-15,3-1 16,-3 1-1,0-7 1,0-2-16,6-3 16,-2-4-16,2-1 15,-3 0 1,8-4-16,0 1 16,9 3-1,3-1-15,0 5 16,3 0-16,0-3 15,0-2 1,-5 6 0,1-8-16,-1-4 15,2-4-15,-5-5 16,6-6 0,-6-1-16,-1-10 15,-6 0 1,-6-11-16,-4 2 15,-1-2-15,-4-5 16,0 3 0,0-5-1,0 4-15,0-1 16,8 5-16,-1 2 16,7-3-16,4 0 15,5-7 1,-2-6-1,1-2-15,3-13 16,-7-9-16,-1 3 16,-5-3-1,-6 2-15,-1-2 16,-2-4 0,-7 2-16,1-11 15,6-10-15,-2 2 16,-1 1-1,0-3 1,3 3-16,-9-3 16,-1-8-16,0-11 15,-1 1-15,-2 3 16,-4 8 0,10 6-1,1 5-15,3 3 16,7 2-16,0 1 15,4 11 1,-3 0-16,2 0 16,-6 2-1,0-4-15,-1-10 16,-6-7 0,-1-1-16,-3 2 15,-3 4 1,6-3-16,-2-3 15,-2-5-15,1-3 16,-3 4 0,-1 9-16,4 4 15,0 4 1,0 4-16,0-2 16,4-2-16,-6 3 15,0-2 1,-5 5-1,0-5-15,-11 0 16,-1 1-16,0-4 16,1-8-1,0 2-15,0 1 16,0 3 0,4 5-16,0 5 15,3 0-15,-3 3 16,3 3-1,0-8-15,-3-1 16,-3 4 0,-5-7-16,-9-3 15,2 8 1,-1 2-16,-4 3 16,0 5-1,-8-1-15,6 1 16,-6 9-16,-1 4 15,0 4 1,0 7-16,-6 7 16,-1 1-1,-6 10-15,4 6 16,2 1-16,-1 2 16,3 3-1,5 4 1,5 3-16,2-1 15,0 3-15,0-2 16,-6 2 0,-1-1-16,-3-1 15,-5 4 1,5 1-16,3 3 16,4 6-16,3 1 15,4 3 1,7 0-16,4 0 15,0 5 1,3-3-16,0 4 16,-1-4-1,-1-1-15,6-5 16,-9 2 0,-21 28-16</inkml:trace>
  <inkml:trace contextRef="#ctx0" brushRef="#br0" timeOffset="88199.68">21171 11625 0,'0'0'0,"0"0"16,-42-99-1,31 63-15,11 11 16,5 8-1,8 2-15,11 5 16,8 3 0,-3-6-16,3-7 15,3-13-15,-10-11 16,0-10 0,-4-8-1,-3-9-15,-7-14 16,-1-26-16,-10-19 15,-3 0-15,-5 2 16,1-11 0,0-10-1,7 5-15,7 10 16,0 9-16,4 1 16,3 0-1,1 8-15,2 13 16,-9 10-1,-3-9-15,-10-17 16,-3-2-16,-6 7 16,0 1-1,-7-10 1,-4-8-16,3 7 16,-3 17-16,4 7 15,3-6 1,-3-2-16,3 1 15,-3 11 1,3 11-16,-6 3 16,3-1-16,2 3 15,-2 0 1,-2 16-16,7 7 16,4 8-1,5 13-15,0 11 16,1 2-1,-3 7-15,-1-5 16,-4-4 0,3-14-16,-3-2 15,7-16-15,-4-10 16,1 0 0,2 2-16,1 2 15,0 6 1,0-3-16,-4-5 15,-1-14-15,-7 0 16,-3-6 0,-7 0-1,-10 7-15,-6 5 16,1-2-16,-2-3 16,0 3-1,2 1-15,9 17 16,3 7-1,12 13-15,1 11 16,-2 11-16,2 3 16,-6 3-1,-3 5 1,-11-2-16,-4 5 16,-3 3-16,3 10 15,1 0-15,5 12 16,5 16-1,7 26 1,7 30-16,1 24 16,6 8-16,-5 13 15,3 19 1,0 2-16,5-13 16,1-14-1,3 10-15,1 15 16,3-6-16,7 0 15,0 25 1,0-1 0,1-7-16,9 16 15,-1 3-15,0-23 16,2-9 0,0 7-16,-6-11 15,-8-28 1,-10-13-16,-6 2 15,-8 2-15,-5-3 16,4-21 0,3-10-1,6-3-15,10 5 16,10 12-16,9-4 16,1-8-1,3-5-15,7-2 16,1 9-1,-1 14-15,-3 2 16,-9-13-16,-12-2 16,-6 1-1,-7 2 1,5 5-16,-3-12 16,0-16-16,0-15 15,2-10 1,5-15-16,7-1 15,0-4 1,-2-5-16,3-2 16,-1 1-16,3 1 15,4 0 1,0 4-16,5-2 16,12-2-1,2-4-15,12 7 16,-2-10-16,-1-4 15,2-7 1,1-10 0,-5-1-16,-3-6 15,0-5-15,-5-3 16,-2-7 0,2-3-16,-3 3 15,3 0 1,-1-2-16,1 2 15,0 4-15,0 6 16,-3 5 0,-1 2-1,-14 2-15,-3-2 16</inkml:trace>
</inkml:ink>
</file>

<file path=ppt/ink/ink17.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08:21.14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8191 9829 0,'0'0'0,"0"0"16,0 0-16,35 101 16,-32-91-1,4-7-15,0 1 16,4 3 0,-4 0-16,-7-7 15,0 0-15,0 0 16,0 0-1,0 0 1,0 0-16,0 0 16,89 0-16,-78-3 15,3 6-15,0-2 16,7 2 0,1 0-1,6 1-15,-3-4 16,4 1-16,-1 1 15,2-2 1,-10 1-16,-1 2 16,-5-3-1,-10-3-15,-2 2 16,-2-1-16,0 2 16,0 0-1,0 0 1</inkml:trace>
  <inkml:trace contextRef="#ctx0" brushRef="#br0" timeOffset="4372.51">8981 10125 0,'0'0'0,"0"0"16,0 0-16,-15-96 16,16 92-1,-1 4-15,3 0 16,-3 0-1,0 0-15,0 0 16,0 0-16,0 0 16,0 0-1,0 0-15,0 0 16,0 0 0,0 0-16,0 0 15,0 0-15,0 0 16,0 0-1,0 0 1,0 0-16,0 0 16,0 0-16,0 0 15,0 0 1,0 0-16,0 0 16,101 59-1,-48-61-15,4 2 16,-4 4-16,1-4 15,-11 0 1,-1-7 0,-7 3-16,-9-3 15,-2 7-15,-6-3 16,-4 6 0,-7 7-16,15 37 15</inkml:trace>
  <inkml:trace contextRef="#ctx0" brushRef="#br0" timeOffset="12882.84">11565 10068 0,'0'0'16,"0"0"0,0 0-16,0 0 15,0 0 1,0 0-16,0 0 15,0 0-15,0 0 16,0 0 0,0 0-16,0 0 15,0 0 1,0 0-16,0 0 16,0 0-1,0 0-15,0 0 16,83-30-16,-56 25 15,9 4 1,14-6-16,10-3 16,1 6-1,-1-3-15,-10 0 16,-6 3-16,-15-3 16,-19 0-1,-10 14 1</inkml:trace>
  <inkml:trace contextRef="#ctx0" brushRef="#br0" timeOffset="13882.8">10909 9884 0,'0'0'0,"0"0"16,0 0 0,0 0-16,0 0 15,0 0-15,0 0 16,0 0-1,0 0-15,0 0 16,0 0 0,0 0-16,0 0 15,0 0-15,0 0 16,0 0 0,0 0-1,87 24-15,-68-35 16,1-3-16,8 3 15,11 4 1,1-7-16,9 7 16,1 0-1,-4 4-15,-3 2 16,-4-3-16,-9 1 16,-11-11-1,-19-9 1</inkml:trace>
  <inkml:trace contextRef="#ctx0" brushRef="#br0" timeOffset="19437.89">15072 10286 0,'0'0'0,"0"0"16,0 0-16,-89 85 16,76-60-1,2-6 1,7 5-16,4 1 16,3-1-16,4-6 15,0-3 1,4-1-16,-4-7 15,-3-5 1,-1-2-16,-2 0 16,2 0-16,-3 0 15,0 0 1,0 0 0,0 0-16,0 0 15,0 0-15,0 0 16,0 0-1,0 0-15,0 0 16,114 20 0,-68-17-16,7-3 15,-3-4-15,5 8 16,5-4 0,-7-7-16,4 4 15,-10 2 1,-5-2-16,-10 2 15,-7-5-15,-11 9 16,-14-2 0,0 16-1</inkml:trace>
  <inkml:trace contextRef="#ctx0" brushRef="#br0" timeOffset="38866.44">11202 11370 0,'0'0'0,"0"0"15,0 0 1,0 0-16,0 0 15,-103 25 1,74-5-16,4 5 16,11-3-16,4 0 15,8-2 1,4-13 0,3 0-16,2-6 15,-2-1-15,-3 0 16,-2 0-1,0 0-15,0 0 16,0 0 0,0 0-16,16-121 15,-16 71 1,-4-17-16,1-2 16,6 1-1,3-1-15,6 6 16,2-3-16,4 11 15,-4 3 1,-3 7-16,-11-3 16,-4 2-1,-10 9-15,-4-9 16,-1 0-16,3 10 16,5-3-1</inkml:trace>
  <inkml:trace contextRef="#ctx0" brushRef="#br0" timeOffset="39899.04">10456 10635 0,'0'0'15,"0"0"-15,0 0 16,0 0-1,0 0-15,0 0 16,0 0-16,0 0 16,0 0-1,0 0 1,0 0-16,0 0 16,0 0-16,0 0 15,0 0 1,0 0-16,0 0 15,0 0 1,76-100-16,-51 79 16,3-7-16,8-2 15,6-4 1,2 2-16,5-4 16,-2 0-1,-1-1-15,0-2 16,-2 7-1,-1 5-15,1 8 16,0 5 0,-1 8-16,6 4 15,1 10-15,-7 2 16,-4 6 0,-4 2-16,-10 3 15,-10-5 1,-3 9-16,-6 9 15,-3 1-15,4 4 16,7 8 0,8 9-1,13 5-15,16 10 16,13 7-16,-11-5 16,-13-13-1,-22-32-15,-18-16 16,-97-17-1</inkml:trace>
  <inkml:trace contextRef="#ctx0" brushRef="#br0" timeOffset="58602.55">7013 9509 0,'0'0'0,"0"0"16,0 0-16,0 0 16,0 0-1,4 110-15,-1-93 16,5-1-1,2-10-15,1-6 16,3-9-16,4-5 16,-2-2-1,0-11-15,-4-7 16,-3-12 0,-2-17-16,-5-26 15,-7-36-15,-2-17 16,3 5-1,4 13 1,0 14-16,0 23 16,0 28-16,-2 22 15,4 30 1,-2 7-16,7 52 16</inkml:trace>
  <inkml:trace contextRef="#ctx0" brushRef="#br0" timeOffset="59234.37">6632 9242 0,'0'0'0,"0"0"16,0 0-16,0 0 15,-39-179-15,46 66 16,10-27-1,8-9 1,7 8-16,-1 18 16,2 20-16,4 21 15,3 18 1,-1 22-16,4 17 16,10 14-1,3 11-15,-2 9 16,-1 11-16,-2 4 15,-4 2 1,-2 8 0,-6 6-16,-7 6 15,-10 4-15,-7 17 16,-13 22-16,2 12 16</inkml:trace>
  <inkml:trace contextRef="#ctx0" brushRef="#br1" timeOffset="74622.97">16695 10787 0,'0'0'15,"0"0"-15,-41-96 16,31 78 0,2 4-16,1 0 15,11 10-15,5 3 16,0-4 0,1 5-16,1 0 15,0 6 1,-4-2-16,2-8 15,1 3-15,-4-1 16,-3-9 0,-3 11-1,0 0-15,0 0 16,0 0-16,16-113 16,-14 56-1,3-11 1,2-6-16,6-1 15,3 2-15,1 16 16,-4 12-16,-1 18 16,-5 7-1,-12 3 1,-11 2-16,-12 1 16,-13-10-16,-19-8 15</inkml:trace>
  <inkml:trace contextRef="#ctx0" brushRef="#br1" timeOffset="75403.14">15928 10104 0,'0'0'16,"0"0"-16,0 0 15,0 0-15,0 0 16,0 0-1,0 0 1,0 0-16,0 0 16,0 0-16,0 0 15,61-93 1,-37 72-16,9-14 16,16-11-1,11-5-15,15-6 16,12-3-16,8 5 15,-2 11 1,-1 14 0,-10 14-16,-2 21 15,-5 20-15,-5 23 16,-9 21 0,-1 11-16,-6 9 15,-8 17 1,-4 13-16,-13 5 15</inkml:trace>
  <inkml:trace contextRef="#ctx0" brushRef="#br1" timeOffset="95169.12">4836 9122 0,'0'0'15,"0"0"1,0 0-16,0 0 16,0 0-16,0 0 15,4 116 1,-7-77-16,2-3 16,1-1-1,0-3-15,4-3 16,0-8-16,6-2 15,1 1 1,0 2-16,10 8 16,7 18-1,11 25-15,18 26 16,11 4-16,3-4 16,0-3-1,-6-10 1,-11-20-16,-12-22 15,-10-21-15,-14-20 16,-7-24 0,-4-14-16,-3-10 15,6-6 1,4-8-16,11-12 16,18-17-16,24-37 15,22-15 1,22-20-1,7-15-15,3 7 16,8 58-16</inkml:trace>
  <inkml:trace contextRef="#ctx0" brushRef="#br1" timeOffset="96344.47">4861 7745 0,'0'0'0</inkml:trace>
  <inkml:trace contextRef="#ctx0" brushRef="#br1" timeOffset="96816.03">5057 7260 0,'0'0'0,"0"0"0,0 0 15,0 0 1,0 0-16,81 26 16,-77-9-16,0 3 15,-1-1 1,1 1 0,3 1-16,7 4 15,0 1-15,4 5 16,3 2-1,4 10-15,9 9 16,3 7 0,1 2-16,0 14 15,-2 31-15,-14 26 16,-12 11 0,-17 24-1,-14 45-15,-15 4 16,-7 21-16,-1 8 15,5-10 1,14 0-16,23-32 16,41-47-1</inkml:trace>
</inkml:ink>
</file>

<file path=ppt/ink/ink18.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0:39.980"/>
    </inkml:context>
    <inkml:brush xml:id="br0">
      <inkml:brushProperty name="width" value="0.05292" units="cm"/>
      <inkml:brushProperty name="height" value="0.05292" units="cm"/>
      <inkml:brushProperty name="color" value="#FF0000"/>
    </inkml:brush>
  </inkml:definitions>
  <inkml:trace contextRef="#ctx0" brushRef="#br0">14195 5985 0,'0'0'0,"0"0"15,0 0-15,0 0 16,0 0 0,0 0-16,0 0 15,0 0 1,0 0-16,0 0 15,0 0-15,0 0 16,-3-141 0,-1 78-16,-7-11 15,-7-1 1,-6-6-16,-4 2 16,-5 3-1,-6-4-15,-3-7 16,-1-1-1,-6-2-15,2 2 16,-4 10-16,10 8 16,0 6-1,2 6-15,0-8 16,-7 9 0,-1 0-16,-6 4 15,-3 7-15,-5 11 16,3 9-1,-6 0 1,7 7-16,0 6 16,-4 6-16,-2 7 15,-1 12 1,2 8-16,2 10 16,10 9-1,8 14-15,6 11 16,3 18-16,5 16 15,-4-2 1,-4 10 0,-3 37-16,-3 34 15,-6 16-15,0 31 16,-5-4-16,1 9 16,7 11-1,6-16 1,10-2-16,11 5 15,8-24-15,20-6 16,11 8 0,11-20-16,11 2 15,3 8 1,0-11-16,-12 5 16,-7 15-16,-11-10 15,-15 17 1,-8 3-16,-7-5 15,0 14 1,3-17-16,11-3 16,14 4-1,8-27-15,11-27 16,7-12 0,6-16-16,3-15 15,1-21-15,-8-32 16,1-31-1,0-22-15,3-17 16,7-17 0,13-21-16,8-16 15,-3-19 1,1-20-16,-4-5 16,2-6-1,8-9-15,11-23 16,5-18-16,-2-9 15,-6-8 1,-8-15-16,-7 8 16,-2 3-1,-5-7-15,-4-2 16,-10-9-16,-10-28 16,-13-23-1,-23-44 1,-11-54-16,-22-34 15,-16-25-15,-6-17 16,2 26 0,7 41-16,4 53 15,19 31 1</inkml:trace>
  <inkml:trace contextRef="#ctx0" brushRef="#br0" timeOffset="1867.09">13671 8537 0,'0'0'0,"0"0"15,0 0-15,0 0 16,0 0-1,0 0-15,0 0 16,0 0 0,0 0-16,0 0 15,-85-83-15,71 68 16,-4-6 0,-11-4-1,-17-17-15,-21-8 16,-7-18-1,-9-17-15,-7-11 16,-6-1-16,-17 3 16,-4 13-1,5 17-15,12 12 16,15 12-16,5 15 16,20 11-1,7 9 1,7 5-16,10 5 15,5 6-15,5-4 16,2 2 0,2 7-16,4 5 15,0 0 1,-6 4-16,2 1 16,-3 2-16,-7-3 15,-3 0 1,-2 0-16,5 0 15,0 6 1,7-4-16,4 10 16,10 4-1,4 0-15,4 3 16,6 2 0,4 4-16,0-3 15,4 2-15,3-7 16,2-2-1,4-4-15,1 2 16,0-2 0,6-4-16,1 3 15,0-3-15,-3 0 16,7 0 0,-7-5-1,3 1-15,-2-5 16,-2-4-16,1 3 15,-3-4 1,3 3-16,-1 0 16,3-2-1,3 5-15,6-3 16,8 4-16,0 0 16,1-3-1,1 8-15,0 0 16,0-2-1,-6 8-15,5-6 16,5 2-16,7-2 16,5 0-1,9-5 1,0 0-16,-4-4 16,-3-13-16,-3-1 15,1-14 1,-3-4-16,6-9 15,-4-6 1,-1-3-16,-6-10 16,-5-5-16,-14-13 15,-6 7 1,-11-3 0,-7-11-16,-8-14 15,-6-15-15,-5-22 16,-9 1-1,-1-3-15,-14-4 16,-11-6 0,-14-7-16,-35-21 15</inkml:trace>
  <inkml:trace contextRef="#ctx0" brushRef="#br0" timeOffset="6688.96">22660 6142 0,'0'0'0,"0"0"15,0 0-15,0 0 16,0 0-16,-117 68 16,48-44-1,-14 1-15,-19-4 16,-14-3 0,-30-4-16,-19-17 15,-9-1-15,-13-17 16,-15-11-1,3-10 1,2-5-16,-2-3 16,18 1-16,26 3 15,17 0 1,24 3-16,22 2 16,30 4-1,27 17-15,24 6 16,11 14-16,0 7 15,53 4 1,-38 6 0,-15 12-16,-44 10 15,-30 9-15,-47 12 16,-33 14 0,2 26-16,19-4 15,24-2 1,50-28-16</inkml:trace>
  <inkml:trace contextRef="#ctx0" brushRef="#br0" timeOffset="7435.69">18597 5868 0,'0'0'0,"0"0"16,0 0-16,113 103 15,-82-35 1,-10 24-16,0 15 16,-3 3-16,0-11 15,2-19 1,2-19-1,0-15-15,3-17 16,3-9-16,7-12 16,5-5-1,9-6-15,8-1 16,8-6 0,10-9-16,-7-33 15,16-69-15,24-80 16</inkml:trace>
  <inkml:trace contextRef="#ctx0" brushRef="#br0" timeOffset="9530.34">20090 8967 0,'-34'-149'31,"15"92"-31,-3-36 16,-3-29-16,0-12 16,8 1-1,9-21-15,6-16 16,5 6-1,0-16-15,-6-14 16,-4 5-16,-7 1 16,-8-21-1,-13 8 1,-23 9-16,-16-5 16,-11 23-16,-2 30 15,9 34 1,17 36-16,11 26 15,22 25 1,4 19-16,17 18 16,6 15-16,1 3 15,1 3 1,-9 4 0,-10 4-16,-13-2 15,-12 1-15,-12-3 16,-7 1-16,-4 3 15,5 2 1,5 5 0,6 4-16,7 6 15,4 11-15,0 7 16,7-2 0,-1-1-16,4 6 15,-1 15 1,7 18-16,5 10 15,1-4 1,3 3-16,3 16 16,7 12-1,-3-6-15,-7-3 16,-18 10-16,-10 14 16,-12-20-1,-3 0-15,0 12 16,11 1-1,11-16-15,15-1 16,4 7-16,11 5 16,8-22-1,6-15-15,0-5 16,0-4 0,7 7-16,0-19 15,2-18 1,3-14-16,2-3 15,14 1 1,10 0-16,10-4 16,10-8-16,7-6 15,1-9 1,5-14 0,-2-11-16,7-10 15,4-8-15,11-12 16,13-4-16,-5-12 15,-5-11 1,-7-17 0,2-13-16,-6-5 15,-14-5-15,-10-2 16,-5-7 0,-12-18-16,-2-17 15,-8-6 1,-2-5-16,-2-23 15,1 2-15,-3 0 16,-7 6 0,-10-3-1,-10 8-15,-20 22 16,-26 16-16,-35 8 16,-48-4-1</inkml:trace>
  <inkml:trace contextRef="#ctx0" brushRef="#br0" timeOffset="10786.45">20127 9587 0,'0'0'0,"0"0"15,0 0-15,0 0 16,0 0-1,0 0-15,0 0 16,0 0-16,0 0 16,0 0-1,0 0-15,0 0 16,-129-106 0,69 80-16,-12-6 15,-16-10 1,-16-5-16,-18-13 15,-3 0 1,-2-1-16,-5 3 16,3 19-16,11 9 15,19 10 1,18 13-16,20 9 16,17 5-1,15 9-15,8 16 16,5 9-16,0 10 15,-7 4 1,-11 2 0,-9-4-16,-9-6 15,2-5-15,5-6 16,11-6 0,6 0-16,17-2 15,11 10 1,7 13-16,13 18 15,10 16-15,2-3 16,3-4 0,1-14-1,-3-7-15,2-11 16,7-3-16,5-8 16,13 1-16,4 1 15,5 2 1,5-3-1,9-7-15,12-12 16,8-7-16,0-16 16,-5-16-1,-3-21-15,-2-8 16,-1-9 0,-5-1-16,-9-4 15,-10-1-15,-11-2 16,-11 1-1,-17-8 1,-12-10-16,-13-2 16,-8 2-16,-10 7 15,-7 3 1,-1 11-16,1 1 16,3-40-1</inkml:trace>
</inkml:ink>
</file>

<file path=ppt/ink/ink19.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1:18.107"/>
    </inkml:context>
    <inkml:brush xml:id="br0">
      <inkml:brushProperty name="width" value="0.05292" units="cm"/>
      <inkml:brushProperty name="height" value="0.05292" units="cm"/>
      <inkml:brushProperty name="color" value="#FF0000"/>
    </inkml:brush>
  </inkml:definitions>
  <inkml:trace contextRef="#ctx0" brushRef="#br0">4073 5497 0,'0'0'0,"0"0"16,0 0-16,0 0 15,0 0 1,0 0-16,0 0 16,0 0-1,0 0-15,0 0 16,0 0-16,0 0 16,0 0-1,-21 118-15,31-2 16,-6 16-1,-7 23-15,-1 18 16,-10-4 0,-4-20-16,0-25 15,0-31 1,5-33-16,5-17 16,4-29-16,1-14 15,10 0 1,4 0-1,3-57-15,7 26 16,11 2-16,14 1 16,18-1-1,27-2-15,37 5 16,31 9 0,9 3-16,15 6 15,-6-2-15,-21 6 16,-30-7-1,-40 0 1,-36-3-16,-30-14 16,-33-13-16,-20-17 15,-24-29-15,-20-13 16,-23-10 0,-19-23-1,-5-23-15,-1-4 16,1 18-16,-5 23 15,4 32 1,4 35-16,6 38 16,8 32-1,11 25-15,19 31 16</inkml:trace>
  <inkml:trace contextRef="#ctx0" brushRef="#br0" timeOffset="637.09">6073 6081 0,'0'0'0,"0"0"16,0 0 0,-93-53-16,61 35 15,-3 4-15,-1 3 16,-14 6 0,-6 7-1,-15 5-15,-23 11 16,-9 13-16,10 12 15,18 4 1,24 6-16,32 7 16,36 11-1,33 6-15,28-6 16,22-11-16,6-11 16,4-17-1,-5-14-15,-13-18 16,-17-14-1,-20-18-15,-18-17 16,-19-12 0,-25-15-16,-18-6 15,-32-10 1,-57-8-16</inkml:trace>
  <inkml:trace contextRef="#ctx0" brushRef="#br0" timeOffset="1303.84">6476 5863 0,'0'0'0,"0"0"16,-139-146-1,57 68-15,15 22 16,28 23-1,16 19-15,16 14 16,7 0-16,17 61 16,-4-12-1,-4 8 1,-6 9-16,-8 7 16,-4 0-16,2 4 15,10-2 1,22 3-16,14 11 15,20-3 1,15-7-16,11-15 16,5-21-16,5-18 15,-4-14 1,-9-23-16,-12-21 16,-12-18-1,-13-3-15,-27 3 16,-28-21-1</inkml:trace>
  <inkml:trace contextRef="#ctx0" brushRef="#br0" timeOffset="5290.45">616 9854 0,'0'0'16,"0"0"-1,43 129-15,-11-47 16,10 22-16,-3 20 16,1 4-1,6 7-15,-5 4 16,3-3 0,-3-22-16,-4-22 15,-4-22-15,-8-26 16,-3-22-1,-7-22-15,-1 0 16,-4 0 0,0-75-16,5 28 15,-1-2-15,0-15 16,4-4 0,7-10-1,-3 7-15,4-3 16,1 8-16,1 13 15,-5 13 1,0 16-16,0 14 16,-2 20-1,-1 19-15,-1 20 16,-1 1-16,-7-2 16,-4-4-1,-3-16 1,-5-11-16,-2-10 15,-1-7-15,-1 0 16,4-63 0,4 14-16,0-15 15,-3-24 1,-10-31-16,-5-31 16,-13-35-16,-23-45 15,-17-32 1</inkml:trace>
  <inkml:trace contextRef="#ctx0" brushRef="#br0" timeOffset="6303.99">2088 10029 0,'0'0'0,"0"0"16,0 0-1,11-153 1,-14 97-16,-1 17 16,-7 13-16,0 8 15,-7 12 1,-6 12-16,3 6 15,-4 16 1,3 8-16,-2 9 16,11 1-16,8 15 15,5 7 1,5 8 0,7 0-16,-1-7 15,-2-12-15,4-21 16,-3-11-1,1-12-15,3-9 16,7-11 0,0 0-16,1-10 15,-1-1-15,0 0 16,-6-11 0,-1-6-16,0-6 15,-13-12 1,-9-9-16,-9-15 15,-5-11-15,-10-9 16,-4-19 0,-3 0-1,-5 2-15,3 4 16,-5 0-16,12 0 16,8 11-1,20 19-15,17 16 16,16 15-1,3 27-15,14 18 16,-3 36 0,7 40-16,-6 39 15,-2 20 1,-2 36-16,-6 25 16,8-6-16,13-8 15,25-7 1,20-49-16</inkml:trace>
</inkml:ink>
</file>

<file path=ppt/ink/ink2.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40:03.213"/>
    </inkml:context>
    <inkml:brush xml:id="br0">
      <inkml:brushProperty name="width" value="0.05292" units="cm"/>
      <inkml:brushProperty name="height" value="0.05292" units="cm"/>
      <inkml:brushProperty name="color" value="#FF0000"/>
    </inkml:brush>
  </inkml:definitions>
  <inkml:trace contextRef="#ctx0" brushRef="#br0">6982 6127 0,'0'0'0,"0"0"16,0 0-16,0 0 16,0 0-16,0 0 15,0 0 1,0 0-16,0 0 15,0 0 1,0 0-16,0 0 16,0 0-16,0 0 15,0 0 1,0 0 0,-97-34-16,33 22 15,-6 2-15,2 3 16,-1 3-1,12 1 1,7 6-16,5 1 16,12 7-16,1 2 15,8-2-15,9 3 16,1-2 0,3 1-1,1 1-15,2-2 16,1 1-16,0 5 15,0-4 1,7-6-16,-3 6 16,8-4-1,0 3-15,2 1 16,1 16-16,12 9 16,3 20-1,5 5 1,4 3-16,4 0 15,-4 11-15,-1 4 16,-10 4 0,-8-8-16,-4-4 15,-13-12 1,6-8-16,-9-12 16,-2-14-16,-2-10 15,4-10 1,-4-1-16,4-7 15,0-7 1,0-1-16,1-2 16,6-1-1,-4 1-15,4 2 16,0 8 0,0 0-16,0 0 15,0 0-15,0 0 16,0 0-1,0 0-15,0 0 16,0 0 0,108-31-16,-64 37 15,13 5-15,14 7 16,1 0 0,-4 3-1,-10-3-15,-6-3 16,-2 2-16,-7-6 15,-4-1 1,-11-9-16,-3-2 16</inkml:trace>
  <inkml:trace contextRef="#ctx0" brushRef="#br0" timeOffset="1844.26">9089 6068 0,'0'0'15,"0"0"-15,0 0 16,0 0-1,0 0-15,0 0 16,0 0 0,37-125-16,-24 66 15,-1 2-15,0 8 16,-1 10 0,3 10-1,-3 12-15,3 17 16,0 0-16,4 18 15,0-1 1,4 1-16,5 0 16,-1 3-1,6-3-15,-1 6 16,-2 3-16,-4-4 16,-2 4-1,-7 1 1,-7-6-16,-8-3 15,-4-3-15,-11-1 16,-1 2 0,-9 0-16,-5 5 15,-2 6 1,5 4-16,1 5 16,11 2-16,3-1 15,11-6 1,7-3-16,11-6 15,7-2 1,15 2-16,20-9 16,11-5-16,7-7 15,12-7 1,6-1 0,0-12-16,18 4 15,8-7-15,3-9 16,6-7-1,2 1-15,5 0 16,-3 4 0,-7 5-16,-5 4 15,1 2-15,-3 8 16,-9 5 0,-6 4-16,-10 5 15,-3 6 1,-1 10-16,0 4 15,-12-3 1,-2 0-16,-7-10 16,-7-2-1,-7-12-15,-4 2 16,-1 1-16,1-4 16,0 0-1,-3 2-15,-1-6 16,-3 2-1,1 5-15,-5 0 16,-3 1 0,1-1-1,-8 1-15,-4 6 16,-7 0-16,-8 5 16,-4 2-16,1 9 15,8 12 1,9 18-16,29 12 15</inkml:trace>
  <inkml:trace contextRef="#ctx0" brushRef="#br0" timeOffset="9811.5">10463 10382 0,'0'0'0,"0"0"15,-82 21-15,50-56 16,1-7-1,9 10 1,8 13-16,4 12 16,9 7-16,1 0 15,4 51 1,6-19-16,-5 6 16,5-12-1,-3-2-15,0-10 16,1-3-16,2-8 15,0-3 1,12 0-16,8-3 16,9 3-1,9-4-15,16-2 16,15 1 0,11-1-16,6-1 15,3-1 1,-2-3-16,-1 1 15,0 6-15,7 1 16,-3 3 0,1 0-16,5 3 15,1-6 1,-1-7-16,-4-5 16,-6-6-16,-12-6 15,-8-7 1,-9-3-1,-10 0-15,-4 1 16,-11 6-16,-6 4 16,-6 6-1,-12 2 1,-6 7-16,-7 8 16,-5 3-16,0 0 15,-90 55-15</inkml:trace>
</inkml:ink>
</file>

<file path=ppt/ink/ink20.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1:53.052"/>
    </inkml:context>
    <inkml:brush xml:id="br0">
      <inkml:brushProperty name="width" value="0.05292" units="cm"/>
      <inkml:brushProperty name="height" value="0.05292" units="cm"/>
      <inkml:brushProperty name="color" value="#FF0000"/>
    </inkml:brush>
  </inkml:definitions>
  <inkml:trace contextRef="#ctx0" brushRef="#br0">12802 5476 0,'0'0'0,"0"0"16,0 0-1,0 0 1,0 0-16,0 0 15,0 0-15,0 0 16,0 0 0,0 0-1,0 0-15,0 0 16,76 121-16,-26-68 16,6 4-16,4 7 15,4-9 1,0 0-1,0-4-15,-3-11 16,6-12-16,6-7 16,8-7-16,2-7 15,6-10 1,-5-8 0,2-7-16,4-12 15,-1 0-15,-4-9 16,-6-11-1,4-12 1,-2-7-16,-3-4 16,4 9-16,-4 4 15,-10 8 1,-15 12-16,-14 8 16,-18 8-1,-13 3-15,-8 5 16,0 6-16,-73 4 15</inkml:trace>
  <inkml:trace contextRef="#ctx0" brushRef="#br0" timeOffset="849.78">13900 5405 0,'0'0'15,"0"0"-15,0 0 16,0 0-16,0 0 16,0 0-1,0 0-15,0 0 16,0 0-1,0 0-15,0 0 16,85 36 0,-46-36-16,11-29 15,18-14 1,14-22-16,8-14 16,3-6-16,6 4 15,-7 13 1,-10 11-16,-9 18 15,-18 23 1,-20 16-16,-8 30 16,-6 41-16,0 61 15,4 31 1,3 45 0,-3 5-16,-6-14 15,-2-33-15,-13-38 16</inkml:trace>
  <inkml:trace contextRef="#ctx0" brushRef="#br0" timeOffset="20660.9">15418 5547 0,'0'0'15,"0"0"1,0 0-16,0 0 16,0 0-16,0 0 15,0 0 1,0 0 0,0 0-16,0 0 15,0 0-15,0 0 16,0 0-1,0 0-15,0 0 16,0 0 0,0 0-16,0 0 15,0 0-15,0 0 16,0 0 0,0 0-16,0 0 15,0 0 1,0 0-16,0 0 15,0 0 1,0 0-16,0 0 16,0 0-1,29 99-15,-26-67 16,-3 4-16,7 3 16,0 2-1,4 3-15,3 6 16,0-4-1,8-8-15,3-3 16,4-7 0,9-7-16,5-7 15,7-3 1,10-7-16,4-1 16,5-6-16,2-5 15,0-2 1,15-4-16,25-4 15,13-5 1,12-16-16,16-9 16,10-12-16,-3-13 15,-24-2 1,-17 1 0,-14 13-16,-8 8 15,-14 10-15,-15 11 16,-13 1-1,-22 13-15,-15 2 16,-17 3 0,0 13-16,-124-3 15</inkml:trace>
  <inkml:trace contextRef="#ctx0" brushRef="#br0" timeOffset="21533.12">16555 5435 0,'0'0'16,"0"0"-16,0 0 15,0 0-15,0 0 16,0 0 0,0 0-1,0 0-15,0 0 16,0 0-16,0 0 16,81-16-1,-27 0-15,13-3 16,16-1-1,13-1-15,1 1 16,2 1-16,0 6 16,2 3-1,-8 6-15,-11-1 16,-18 1 0,-18 6-16,-22 0 15,-18 10-15,-6 13 16,-41 18-1,-8 17 1,-27 50-16,-13 50 16,-3 16-16</inkml:trace>
</inkml:ink>
</file>

<file path=ppt/ink/ink21.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3:05.604"/>
    </inkml:context>
    <inkml:brush xml:id="br0">
      <inkml:brushProperty name="width" value="0.05292" units="cm"/>
      <inkml:brushProperty name="height" value="0.05292" units="cm"/>
      <inkml:brushProperty name="color" value="#FF0000"/>
    </inkml:brush>
  </inkml:definitions>
  <inkml:trace contextRef="#ctx0" brushRef="#br0">6646 10354 0,'0'0'0,"-120"-117"16,84 95-16,7 3 16,11 14-16,8 5 15,6 0 1,4 0-16,4 58 15,6-38 1,-2-3-16,2 1 16,4-4-16,-3 4 15,10 6 1,4 9-16,11 6 16,10 8-1,7 2-15,2 0 16,2 3-16,-8-9 15,-10-10 1,-10-9 0,-15-14-16,-7-10 15,-7 0-15,0 0 16,-50-73 0,23 38-16,1-1 15,2 4 1,10 4-16,10 6 15,4 12 1,0 6-16,68 8 16,-12 11-1,19 16-15,31 12 16,15 14-16,8 3 16,-25-8-1,-23-14-15,-27-12 16,-31-27-1,-23-31-15,-55-28 16,-24-23-16,-24-29 16,0-18-1,6 2 1</inkml:trace>
  <inkml:trace contextRef="#ctx0" brushRef="#br0" timeOffset="913.05">7635 9649 0,'0'0'0,"0"0"0,0 0 16,0 0-1,0 0-15,0 0 16,0 0-16,0 0 16,-94 49-1,44 10-15,-13-3 16,5-4 0,5-12-16,10-2 15,18-8 1,18-3-16,22-1 15,27 5 1,19 10-16,20 3 16,8 5-16,7 4 15,-12-11 1,-14-10-16,-20-21 16,-22-8-1,-17-16-15,-11-25 16,-36-21-16,-9-13 15,0-8 1,-3-4 0,4-12-16,8-14 15,11-3-15,6 4 16,7 14 0,8 17-16,6 24 15,3 22 1,-1 21-16,3 11 15,0 0-15,3 107 16,5-8 0,11 29-1,6-7-15,16-13 16,25-18-16,12-16 16,8-24-16,-15-11 15</inkml:trace>
  <inkml:trace contextRef="#ctx0" brushRef="#br0" timeOffset="2109.03">8204 5829 0,'0'0'15,"0"0"1,0 0-16,86 0 16,-79 25-16,-7 11 15,-7 10 1,-4 7 0,1 11-16,2 11 15,2 10 1,6 11-16,6 3 15,1-10-15,5-13 16,8-9 0,5-12-16,-11-20 15</inkml:trace>
  <inkml:trace contextRef="#ctx0" brushRef="#br0" timeOffset="2491.59">7752 5723 0,'0'0'16,"0"0"-16,135-87 16,-43 37-16,-10 4 15,5 18 1,-9 16-16,-4 13 15,-10 10 1,-13 6-16,-13 1 16,-20-4-1,-9 18-15</inkml:trace>
  <inkml:trace contextRef="#ctx0" brushRef="#br0" timeOffset="3068.61">9110 6495 0,'0'0'0,"0"0"16,0 0-1,0 0-15,-117-74 16,69 56-1,-8 5-15,2 10 16,4 5 0,1 10-16,10 4 15,13 7 1,5 4-16,21 8 16,18 5-16,17 6 15,22 10 1,14 4-16,11 1 15,-2-11 1,-7-15-16,-7-22 16,-10-22-1,-16-19-15,-9-8 16,-23-10 0,-5-3-16,-20 5 15,-20-1-15,-35-6 16,-33 7-1</inkml:trace>
  <inkml:trace contextRef="#ctx0" brushRef="#br0" timeOffset="3907.57">9712 6790 0,'0'0'0,"0"0"15,0 0 1,21 112-16,-10-45 15,-1 6 1,5-3-16,6 4 16,0-3-1,4-5-15,0-8 16,-7-17-16,-4-18 16,-3-9-1,-8-14-15,-6 0 16,-13 0-1,-7-60-15,-6 21 16,-13-7 0,3-4-16,3-7 15,7-3-15,9-11 16,12-9 0,9-7-16,13 0 15,10 9 1,12 11-16,0 13 15,13 7-15,-6 12 16,5 10 0,-2-5-1,-2 2-15,-3 1 16,-5 6-16,-5 0 16,-6 12-1,-11 5-15,-6 10 16,-8 4-1,0 4-15,0 4 16,-18 10 0,7 4-16,-3 4 15,-4 7 1,-6 10-16,-3 33 16,9 18-16</inkml:trace>
  <inkml:trace contextRef="#ctx0" brushRef="#br0" timeOffset="4840.66">9890 6587 0,'0'0'0,"0"0"16,0 0-16,0 0 15,0 0-15,64 115 16,-57-91 0,-7-6-1,-2-4-15,-3-7 16,-9-4-16,-4 1 16,-7 0-16,-7-1 15,-11 5 1,-7 4-1,-10 11-15,-8 9 16,-11 18-16</inkml:trace>
  <inkml:trace contextRef="#ctx0" brushRef="#br0" timeOffset="6340.77">15079 6188 0,'93'46'0,"-54"-6"15,-39-40-15,78 120 16,-59-37 0,-19-83-16,39 125 31,-53-72-16,14-53-15,-23 92 16,-26-78 0,2-6-16,2-5 15,5-2 1,8-1-16,4-1 16,6 2-1,8-2-15,0-2 16,7-1-16,3 0 15,-2 1 1,2-1 0,0-10-16,-6-7 15,-2-8-15,-5-17 16,-8-18 0,2-25-16,4-24 15,15-4 1,13 8-16,17 17 15,10 12-15,17 22 16,11 10 0,11 12-1,5 4-15,9 2 16,3-7-16,3-6 16,-6-3-1,-14 10-15,-16 12 16,-17 13-1,-22 21-15,-13 19 16,-14 28-16,-6 21 16,-6 13-1,-6-3 1,-7-3-16,7-10 16,1-4-16,-2-14 15,-13-4-15,-32-7 16,-57-3-1,-76 1 1,-44-1-16</inkml:trace>
  <inkml:trace contextRef="#ctx0" brushRef="#br0" timeOffset="7124.67">13675 5794 0,'0'0'15,"0"0"-15,0 0 16,28 152-16,5-56 16,18 40-1,18 30 1,14-15-16,2-5 15,-16-22-15,-17-28 16,-20-29 0,-32-45-16,-53-47 15</inkml:trace>
  <inkml:trace contextRef="#ctx0" brushRef="#br0" timeOffset="7415.39">13115 6605 0,'0'0'0,"0"0"0,0 0 16,136-88-1,-55 23 1,6-9-16,2 3 16,-15 9-16,-6 12 15,-15 15 1,-21 13-16,-19 18 16,-13 40-1,-20 7-15</inkml:trace>
  <inkml:trace contextRef="#ctx0" brushRef="#br0" timeOffset="7958.94">14311 6570 0,'0'0'0,"0"0"15,0 0 1,0 0-1,0 0-15,0 0 16,0 0-16,0 0 16,0 0-1,0 0-15,0 0 16,0 0 0,-36 135-16,49-72 15,6-9-15,8-4 16,8-15-1,6-17-15,2-15 16,3-20 0,0-17-16,-4-11 15,-9-7-15,-5-6 16,-10-1 0,-11-2-1,-11-6-15,-17-3 16,-15-6-16,-20 12 15,-29 25 1,-17 78-16</inkml:trace>
  <inkml:trace contextRef="#ctx0" brushRef="#br0" timeOffset="8840.44">12787 8026 0,'0'0'16,"0"0"-16,0 0 15,0 0 1,0 0-16,0 0 15,0 0 1,7 108-16,33-55 16,16 5-16,10 9 15,12 25 1,3 24 0,1 11-16,-7-10 15,-11-9-15,-18-11 16,-23-21-1,-26-33-15,-38-47 16</inkml:trace>
  <inkml:trace contextRef="#ctx0" brushRef="#br0" timeOffset="9191.79">12064 7841 0,'0'0'0,"0"0"16,0 0-1,0 0-15,100-45 16,-36 40 0,10 5-16,3-3 15,-1-4 1,-5-4-16,-9-7 16,-9-3-16,1-3 15,-15-2 1,-3-6-16,22-24 15</inkml:trace>
  <inkml:trace contextRef="#ctx0" brushRef="#br0" timeOffset="9879.56">13700 8323 0,'0'0'0,"0"0"16,0 0-1,-93-33 1,30 22-16,-5 5 16,-8 10-16,3 13 15,11 8 1,16 14-16,24 14 15,22 18 1,26 4-16,27 3 16,18-9-16,15-16 15,-1-14 1,-6-14 0,-8-31-16,-17-20 15,-8-20-15,-15-21 16,-16-6-1,-12-5-15,-17 7 16,-15 10 0,-10 19-16,-18 13 15,-34 19-15,-13 38 16</inkml:trace>
  <inkml:trace contextRef="#ctx0" brushRef="#br0" timeOffset="10773.5">14167 8298 0,'0'0'0,"0"0"16,0 0-16,0 0 15,-50 131 1,40-67 0,10 21-16,17 5 15,8-1-15,14 7 16,7 0-1,-5 4-15,-7-8 16,-9-23 0,-13-21-16,-10-22 15,-16-18-15,-13-8 16,-10-35 0,-4-3-16,0-1 15,-1-2 1,3-12-16,-1-2 15,-3-9 1,-3-4-16,1-16 16,7-13-1,8-20-15,10 2 16,13 12-16,16 18 16,11 20-1,15 15-15,20 16 16,16 15-1,8 2-15,13-1 16,0-14-16,-8-9 16,-10 6-1,-21 5 1,-18 7-16,-16 19 16,-12 8-16,-4 13 15,-3 8 1,-4 16-16,8 7 15,-1 0 1,1-4-16,-11-3 16,-11-9-16,-17-4 15,-40-9 1,-38 9 0,-52 32-16</inkml:trace>
  <inkml:trace contextRef="#ctx0" brushRef="#br0" timeOffset="14224.25">19360 6177 0,'0'0'0,"0"0"16,0 0 0,0 0-1,79 14-15,-69 1 16,-7 10-16,-2 3 16,-2 8-1,-2 10-15,6 0 16,-3-7-1,4-2-15,-1-5 16,-6-4-16,6 1 16,-3 6-1,-3 15-15,10 35 16,4 36 0,0 7-16,10-11 15,3-12 1,16-20-16,13-25 15,16-34 1,9-35-16,7-25 16,-3-29-16,3-24 15,-7-16 1,-5-5-16,-6 9 16,-6 4-1,-8 12-15,-10 12 16,-4 7-16,-10 4 15,-10-2 1,-10-14 0,-9-5-16,-14 0 15,-11 3-15,-29 10 16,-34 12 0,-37 13-16,-22 20 15,-34 11 1,-18 18-16,20 7 15,30 3-15,39 1 16,51-6 0</inkml:trace>
  <inkml:trace contextRef="#ctx0" brushRef="#br0" timeOffset="14940.98">20903 6836 0,'0'0'0,"0"0"15,0 0 1,117-60-16,-58 38 16,5 5-1,6 6-15,-6 0 16,-7 4-16,-7-6 15,-15-2 1,-13-7 0,-19-10-16,-22-7 15,-22-7-15,-27-11 16,-13-1 0,-8 5-16,2 12 15,5 9 1,11 16-16,7 16 15,18 14-15,18 29 16,13 15 0,8 15-16,14 21 15,11 16 1,8 14-16,6-6 16,6-13-1,-2-21-15,3-23 16,0-21-1,2-19-15,7-15 16,5-16-16,5-15 16,-1-17-1,-4-11-15,-20-10 16,-19-13 0,-31-18-16,-23-2 15,-14 3-15,-9 12 16,-8 17-1</inkml:trace>
  <inkml:trace contextRef="#ctx0" brushRef="#br0" timeOffset="15591.13">22379 6576 0,'0'0'16,"0"0"-16,0 0 16,-61-131-1,11 73-15,-10 5 16,-19 19 0,-9 11-16,-10 19 15,3 17-15,12 13 16,23 13-1,17 13 1,22 15-16,25 11 16,35 29-16,28 21 15,19 2-15,17-14 16,7-12 0,-5-26-1,-6-22-15,-6-26 16,-5-27-16,-17-24 15,-27-12 1,-43-9-16</inkml:trace>
  <inkml:trace contextRef="#ctx0" brushRef="#br0" timeOffset="16421.57">17339 7962 0,'0'0'16,"-46"108"0,46-108-16,0 0 15,0 0 1</inkml:trace>
  <inkml:trace contextRef="#ctx0" brushRef="#br0" timeOffset="16873.86">17118 7664 0,'0'0'0,"0"0"0,0 0 0,0 0 16,0 0 0,0 0-1,0 0-15,51 121 16,-38-50-16,4 24 16,6 8-1,-3-2-15,6-9 16,-1-6-1,0 7-15,-4 16 16,-2 18-16,-2-6 16,4 7-1,1-4 1</inkml:trace>
  <inkml:trace contextRef="#ctx0" brushRef="#br0" timeOffset="17257.4">16658 7720 0,'0'0'16,"0"0"-16,0 0 15,85 4-15,-39-8 16,5-10 0,13-4-16,7-7 15,-2-6 1,8-2-1,14-6-15,22 2 0,11 9 16,-13 1 0,-22 1-1,-24 1-15,-26 7 16</inkml:trace>
  <inkml:trace contextRef="#ctx0" brushRef="#br0" timeOffset="17907.57">18101 8329 0,'0'0'0,"0"0"15,0 0 1,-139-74 0,72 52-16,-4 2 15,-5 13-15,10 9 16,4 3 0,13 8-16,10 6 15,13 1 1,13 17-16,19 26 15,12 28-15,4 24 16,10 0 0,3-15-1,-3-19-15,-4-24 16,1-19-16,6-24 16,22-30-16,26-41 15,13-49 1,7-22-1,-12-9-15,-17 12 16,-28 12-16,-31 6 16,-29 11-1,-31 4 1,-40 16-16,-36 26 16,-21 65-16</inkml:trace>
  <inkml:trace contextRef="#ctx0" brushRef="#br0" timeOffset="18676.21">18341 8276 0,'0'0'0,"0"0"16,0 0-16,24 185 15,-2-63 1,3-1-16,3-7 16,12-2-1,2 5-15,-1 0 16,-7-11-1,-13-17-15,-10-24 16,-6-20-16,-12-20 16,-2-18-1,-5-7-15,-2 0 16,-7-52 0,-2 6-16,-4-23 15,-6-27-15,6-22 16,8-7-1,14-24 1,18-29-16,21-4 16,18 15-16,10 10 15,0 14 1,6 29-16,3 25 16,1 37-1,14 34-15,13 36 16,14 31-16,-6 15 15,-22 7 1,-23 0-16,-24 1 16,-29-14-1,-28-2-15,-39-9 16,-45-9-16,-33-6 16,-12 0-1,-9 0 1,15 45-16</inkml:trace>
</inkml:ink>
</file>

<file path=ppt/ink/ink22.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5:24.245"/>
    </inkml:context>
    <inkml:brush xml:id="br0">
      <inkml:brushProperty name="width" value="0.05292" units="cm"/>
      <inkml:brushProperty name="height" value="0.05292" units="cm"/>
      <inkml:brushProperty name="color" value="#FF0000"/>
    </inkml:brush>
  </inkml:definitions>
  <inkml:trace contextRef="#ctx0" brushRef="#br0">769 5455 0,'0'0'0,"0"0"0,0 0 16,0 0 0,82 10-1,-17 4-15,17 0 16,17-3-16,-2-3 15,-5 2 1,-9-7-16,-12-3 16,-23 0-1,-18 0-15,-23 0 16,-7 7-16</inkml:trace>
  <inkml:trace contextRef="#ctx0" brushRef="#br0" timeOffset="667.32">691 4892 0,'0'0'0,"0"0"16,0 0-16,0 0 16,0 0-1,92 49-15,-28-16 16,23 12-16,19 9 16,16 6-1,9 4-15,-7-7 16,-5 0-1,-20-4-15,-17-9 16,-22-1-16,-28-1 16,-28 8-1,-36 11 1,-32 20-16,-31 17 16,-13 7-16,-17-15 15,-3-22 1,-4-39-16</inkml:trace>
  <inkml:trace contextRef="#ctx0" brushRef="#br0" timeOffset="3533.07">1689 6760 0,'0'0'0,"0"0"16,0 0-1,-7-102-15,-4 92 16,-7 6-1,-3 4-15,-1-4 16,-2 8-16,-1 0 16,-3 3-1,-4-4 1,-1-3-16,-13 4 16,-3-7-16,-8-1 15,-12 0 1,-10-2-16,-3 1 15,5 3 1,11 2-16,18 2 16,16 2-16,20-1 15,12 1 1,0 3-16,0-3 16,44 3-1,-28-6-15,-3 5 16,-3-2-1,-10 3-15,0-4 16,0-3 0,0 0-16,0 0 15,0 0-15,0 0 16,0 0 0,0 0-16,0 0 15,-58 125 1,68-22-16,1 26 15,1 27 1,-17 22-16,0-6 16,-4-19-1,-2-24-15,-1-34 16,6-31-16,3-29 16,6-19-1,6-16-15,4 0 16,3-53-1,7 16-15,3-2 16,-8 3-16,-2 0 16,-3 2-1,-3 8 1,-3 5-16,0 0 16,-3 7-16,3 0 15,3 7 1,2 0-16,16 2 15,14 2 1,18 3-16,16 0 16,12 4-16,8 6 15,13-3 1,4 0-16,-17-3 16,-15 6-1,-24-2-15,-32-4 16</inkml:trace>
  <inkml:trace contextRef="#ctx0" brushRef="#br0" timeOffset="10916.78">1985 8495 0,'0'0'0,"0"0"16,0 0-16,0 0 15,0 0 1,0 0-16,0 0 16,-96 39-1,66-36-15,-5-10 16,-1-5-16,-8-3 16,-4-2-1,-1 6-15,5 1 16,-6 6-1,4 6-15,0 10 16,-5 1-16,1 6 16,-6-1-1,-4 3 1,-5 2-16,-6-7 16,3 0-16,3-9 15,10 2 1,14-3-16,9 1 15,15-8 1,13 7-16,4-6 16,0 0-16,0 0 15,0 0 1,0 0 0,0 0-16,0 0 15,0 0-15,83-11 16,-81 13-1,0-5-15,-2 3 16,0 1 0,0 4-16,0-5 15,0 0 1,0 0-16,0 0 16,0 0-1,0 0-15,-2 135 16,-3-84-16,-4 19 15,2 19 1,-7 16-16,-4 10 16,0-14-1,-3-9-15,-1-13 16,2-11-16,5-8 16,1-14-1,6-7-15,2-12 16,5-6-1,-5-7-15,5 0 16,1-14 0,1 0-16,-1 0 15,0 0 1,0 0-16,0 0 16,0 0-16,0 0 15,0 0 1,0 0-16,0 0 15,0 0 1,0 0-16,0 0 16,0 0-16,0 0 15,0 0 1,0 0-16,101-39 16,-69 39-1,17 43-15,17-15 16,24-7-16,6 0 15,1 1 1,5-4 0,-6-4-16,-1-4 15,0-2-15,-13-5 16,-15 1 0,-19-7-1,-26-5-15,-22-6 16,-68-29-16</inkml:trace>
  <inkml:trace contextRef="#ctx0" brushRef="#br0" timeOffset="14703.56">5303 9153 0,'0'0'16,"0"0"-1,0 0-15,0 0 16,0 0-16,0 0 16,0 0-1,0 0-15,0 0 16,0 0 0,0 0-16,0 0 15,0 0-15,0 0 16,0 0-1,0 0 1,0 0-16,0 0 16,0 0-16,25-97 15,-14 97 1,3-4-16,7 4 16,4-7-1,1 4-15,12-1 16,1-8-16,0 10 15,4-2 1,0 1 0,-4-1-16,-4-1 15,-6-1-15,-3 5 16,-6-1 0,-4-1-16,-2 2 15,-4-2 1,1-1-16,0 1 15,0 1-15,6 0 16,-3 2 0,4-7-16,7 2 15,0 3 1,3-1-16,4-1 16,4 0-16,0 8 15,6-7 1,-3 3-1,4 0-15,1 3 16,-1-6-16,-1 3 16,1-4-1,-1 0-15,-3 1 16,-2 0 0,8-3-16,-5 1 15,4 8-15,4-3 16,10 3-1,6 4-15,0-2 16,4 1 0,2 0-16,0-4 15,-4-3 1,-1 0-16,2 1 16,-2-2-1,2-2-15,-7-3 16,1 1-16,-4 1 15,-2-1 1,-4 2-16,-3 0 16,-1-3-1,-1 7-15,0-6 16,-4-1-16,-3 6 16,-3-2-1,-4 2 1,-7 1-16,-6 4 15,-10 3-15,-9 0 16,0 13 0</inkml:trace>
  <inkml:trace contextRef="#ctx0" brushRef="#br0" timeOffset="27149.76">1208 10525 0,'0'0'0,"0"0"16,0 0-16,0 0 16,0 0-16,0 0 15,-8 134 1,-2-82-16,0 10 16,5 7-1,2 2-15,3 8 16,4-1-16,2 10 15,-1 1 1,1 9 0,-2-2-16,-4 0 15,-4-12-15,-7-12 16,-13 1 0,-8 5-16,-3-13 15</inkml:trace>
  <inkml:trace contextRef="#ctx0" brushRef="#br0" timeOffset="27734.57">616 11519 0,'0'0'15,"0"0"-15,0 0 16,0 0-16,0 0 15,0 0 1,89 99 0,-36-40-16,18 12 15,22 12-15,25 11 16,7-9 0,-8-10-16,-16-16 15,-16-20 1,-10-20-16,-11-22 15,-7-20-15,-15-21 16,-17-10 0,-14-10-1,-11-14-15,-7-28 16</inkml:trace>
</inkml:ink>
</file>

<file path=ppt/ink/ink23.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1:16:02.945"/>
    </inkml:context>
    <inkml:brush xml:id="br0">
      <inkml:brushProperty name="width" value="0.05292" units="cm"/>
      <inkml:brushProperty name="height" value="0.05292" units="cm"/>
      <inkml:brushProperty name="color" value="#FF0000"/>
    </inkml:brush>
  </inkml:definitions>
  <inkml:trace contextRef="#ctx0" brushRef="#br0">19085 645 0,'0'0'0,"0"0"16,0 0-1,25 135-15,-36-86 16,-12 8 0,-7 7-16,-9 21 15,3 26-15,1 14 16,7 3 0,6 9-1,11 22-15,4 8 16,7-7-16,-3 5 15,2 5 1,-2 1-16,-4-13 16,-4-8-1,0-8-15,5-16 16,9-29-16,5-27 16,12-25-1,12-26 1,11-16-16,14-17 15,17-8-15,8-8 16,12 0-16,6 0 16,7 3-1,10 2 1,8 8-16,-7 8 16,-11 5-16,-17 4 15,-17 4 1,-20 5-16,-20-2 15,-29-4 1,-4-8-16</inkml:trace>
  <inkml:trace contextRef="#ctx0" brushRef="#br0" timeOffset="403.51">18607 2001 0,'0'0'0,"0"0"15,0 0-15,0 0 16,0 0-16,0 0 16,144 18-1,-38 3-15,51-7 16,24-3-1,27-16-15,5-15 16,-17-15-16,-39-12 16,-54-10-1,-76 4 1</inkml:trace>
  <inkml:trace contextRef="#ctx0" brushRef="#br0" timeOffset="784.26">18776 458 0,'0'0'0,"0"0"15,121 90-15,-43-19 16,-4-7 0,-4-4-16,-3-6 15,-7-4 1,-3-8-16,-7-6 15,-4-13-15,-3-9 16,-14-9 0,-16-12-1,-13-3-15</inkml:trace>
  <inkml:trace contextRef="#ctx0" brushRef="#br0" timeOffset="1834.36">20867 982 0,'0'0'16,"0"0"-16,0 0 15,0 0 1,0 0-16,12 133 15,-5 2-15,-4 28 16,-6 55 0,-5 6-1,-3 37-15,1 2 16,2-7-16,8 4 16,11-37-1,3-44-15,1-39 16,3-54-1,3-37-15,-4-41 16,-2-8-16,-8-79 16,-4-6-1,-13-57-15,-11-44 16,-11-31 0,-11-62-16,-17-23 15,-8-33 1,4 11-16,2 3 15,14 44 1,18 58-16,14 63 16,14 62-16,13 55 15,14 39 1,35 109-16,45 82 16,22 45-1,16 60-15,25 14 16,13 24-16,-1-12 15,-14-53 1,-12-43 0,-25-45-16,-30-57 15,-32-58-15,-27-45 16,-23-46 0,-16-37-16,-2-30 15,-2-26 1,0-20-16,-2-71 15,-12-34-15,-12-40 16,-9-19 0,2-5-1,-3 12-15,9 41 16,14 38-16,16 61 16,5 70-1,40 108-15</inkml:trace>
  <inkml:trace contextRef="#ctx0" brushRef="#br0" timeOffset="2499.59">22781 861 0,'0'0'0,"0"0"16,0 0 0,19 98-16,-16 13 15,4 36-15,-4 10 16,4 22 0,7 20-16,5-7 15,9-11 1,0-12-16,1-17 15,3-22-15,1-30 16,1-26 0,5-21-1,12-21-15,13-17 16,15-16-16,20-19 16,20-6-16,23-16 15,8-18 1,9-26-1,13-29-15,-12-27 16,-18-8-16,-27-39 16,-40-31-1,-54-45-15,-70-40 16,-76-27 0,-68 24-16,-63 60 15,-66 77-15,-41 90 16,-12 102-1,20 128-15,44 80 16</inkml:trace>
</inkml:ink>
</file>

<file path=ppt/ink/ink24.xml><?xml version="1.0" encoding="utf-8"?>
<inkml:ink xmlns:inkml="http://www.w3.org/2003/InkML">
  <inkml:definitions>
    <inkml:context xml:id="ctx0">
      <inkml:inkSource xml:id="inkSrc0">
        <inkml:traceFormat>
          <inkml:channel name="X" type="integer" max="4920" units="cm"/>
          <inkml:channel name="Y" type="integer" max="2000" units="cm"/>
          <inkml:channel name="T" type="integer" max="2.14748E9" units="dev"/>
        </inkml:traceFormat>
        <inkml:channelProperties>
          <inkml:channelProperty channel="X" name="resolution" value="172.63158" units="1/cm"/>
          <inkml:channelProperty channel="Y" name="resolution" value="105.26316" units="1/cm"/>
          <inkml:channelProperty channel="T" name="resolution" value="1" units="1/dev"/>
        </inkml:channelProperties>
      </inkml:inkSource>
      <inkml:timestamp xml:id="ts0" timeString="2022-04-06T20:31:24.88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1" timeString="2022-04-06T20:33:18.329"/>
    </inkml:context>
  </inkml:definitions>
  <inkml:trace contextRef="#ctx0" brushRef="#br0">3487 6508 0,'119'-13'156,"106"-40"-156,27-14 16,80-12-16,-80 39 16,92 40-16,27-26 15,54 39 1,-173 27-16,13 39 0,-93-13 16,0 1-16,-39-28 15,-40 14-15,-27-13 0,14 0 16,-14-13-16,0 12 15,14 1-15,-41-13 16,28-14-16,-14 0 16,13 27-16,0-27 15,1 0 1,25 27-16,-12-40 0,13 27 0,-1-27 16,28 0-16,-41 0 0,41-14 15,-54 14-15,0 0 16,1 0-16,-28 0 15,1 0-15,-13 0 16,-1 0-16,14 0 16,-14 14-16,14-14 15,26 26-15,27-13 16,27-13-16,-1 27 0,-13-27 16,13 0-16,54 0 15,-1 0-15,0 0 16,-26-13-16,-27-27 15,-26 27-15,-27-14 16,-26 27-16,-13 0 0,-1 0 16,-13 0-16,1 0 15,-1 0-15,14 0 16,-14 0 0,0-13-16,14 0 15,39 13-15,-13-14 0,13 1 16,0 0-16,1-14 15,-1 27-15,0-13 16,-13 0-16,-13 13 16,-13-13-16,26-1 15,-14 14-15,14-13 0,-13-13 16,26-1 0,-39 27-16,39-13 0,-39 0 15,-1 13-15,14-27 16,-13 14-16,-14 13 15,0 0-15,0 0 16,-13-14 62,14 14-78,-1-26 16,0-14-16,14 0 15,-1-13-15,-26 27 16,13-1-16,1 27 16,-14-13-16,0 0 15,-14 13 173,-52 0-173,-13 0-15,-67 0 16,26 0-16,1 13 16,40-13-16,-14 13 15,0 1-15,0-14 16,-13 0-16,40 0 16,-14 0-16,-12 26 0,25-13 15,14-13-15,13 14 16,-26-14-16,0 26 15,0-26-15,-1 0 16,-39-13-16,-13 0 16,39 13-16,-12 0 0,25 0 15,1 0-15,26 0 16,-13 0-16,27 0 16,-14 0-16,13 0 0,1 0 15,-1 0-15,1 0 16,-1 13-16,1-13 15,-27 0-15,26 0 16,-39 0-16,26 0 16,-26 0-16,0 0 0,26 0 15,0 0-15,-13 0 16,27-13-16,-1 13 16,14 0-16,0 0 15,-14 0-15,14 0 16,0 0-16,-14 0 15,14-14-15,0 1 16,-27 0-16,-27 0 0,-25-27 16,25 13-16,-52 14 15,53 0-15,39 13 16,-39 0-16,26 0 16,0 0-16,14 0 15,-1 0-15,1 0 0,-14 0 16,14 0-1,-1 0-15,1 0 16,-27 0-16,26 0 16,-39 0-16,-40-27 15,39 27-15,-12 0 16,13 0-16,39 0 0,-39 0 16,0-13-16,26 13 15,13-13-15,-39 13 16,0-13-16,-27 13 0,-13 0 15,-13 0-15,-1 0 16,54 0-16,13 0 16,0 13-16,0 13 15,26-26-15,1 0 16,13 14-16,-14-14 16,14 0-16,-14 13 15,1-13 1,-1 0-16,14 0 0,-14 0 15,14 13-15,0-13 16,-14 0-16,14 0 16,-13 0-16,-1 0 15,1 0-15,-1 0 0,1 0 16,-1 0-16,1 0 16,12 0-16,-12 13 15,13 1-15,-1-14 16,-12 0-16,13 13 15,-1 0-15,1-13 16,13 13-16,-13 1 0,0-14 16,-14 13-16,14 0 15,0-13-15,-14 13 16,-26 1-16,13-1 16,-53 0-16,27 27 0,0-27 15,26 14-15,0-14 16,27 0-16,0-13 15,0 0 1,13-13-16,0 0 16,0-1-1,-14 14 1,1 0-16,0 0 16,-1 0-16,1 0 31,0 0-31,13-13 0,-27 0 15,1 13 1,-1-13-16,1-1 0,-27 14 16,13-13-16,14 0 15,-27 13-15,13-27 16,13 27-16,1-13 16,-27 13-16,13 0 0,13 0 15,1 0-15,-1 0 16,1 0-1,13 0-15,-1 0 32,1 0-17,0 0 1,0 0 0,-14 13 93,-26 1-93,0 12-16,-13-13 15,-14 14-15,-39-1 16,53-12-16,13-1 15,-14 13-15,41-26 16,-40 0-16,66-39 16,-27 25-16,-13 1 15,40 0-15,-53-27 16,13 0-16,14 27 0,-1 0 16,41 13-1,-1 13 1,0 0-16,0 1 15,-13-1-15,0 0 94,0 0-78</inkml:trace>
  <inkml:trace contextRef="#ctx1" brushRef="#br0">10355 12584 0,'0'0'0,"0"0"0,0 0 16,0 0 0,-16-114-16,5 90 15,0 6-15,-6 2 16,6 7 0,-3 2-16,-4 5 15,0 2 1,-7 2-16,-6 1 15,-2 1-15,-6 5 16,0-7 0,-5 1-16,2-1 15,-5 3 1,1-5-16,-4-7 16,0 2-1,-6-4-15,-8 5 16,-16-3-1,-16-5-15,-17-6 16,-12 4-16,-27 0 16,-24-4-1,-9 2 1,-19 4-16,-19 4 16,2 5-16,-22 12 15,3 3-15,2 9 16,4 6-1,19 0 1,6 7-16,11 1 16,18-7-16,14-3 15,-1 1 1,7-6-16,10-2 16,4 0-1,-3-4-15,9 0 16,21 0-16,15-3 15,14 3 1,2-3-16,11 3 16,10 0-1,13 0-15,12 3 16,6-1-16,12 1 16,9-6-1,1-2 1,3-3-16,0-1 15,-3 0-15,-6-2 16,-6 1 0,-13 0-16,-7-1 15,-7-1 1,-9 0-16,-2-4 16,-10-3-1,-9-3-15,-16-2 16,0 3-1,8 3-15,17-1 16,20 5-16,23-2 16,19 9-1,12-3-15,0 3 16,47 0 0,-15 2-16,10-2 15,12-2-15,22-3 16,30 0-1,33-4 1,46-5-16,44-2 16,37-12-16,24-14 15,28-12 1,12-10-16,5-10 16,-10-1-1,11 1-15,-17 7 16,-15 11-16,-24 7 15,-40 7 1,-23 8-16,-38 8 16,-27 7-1,-34 2-15,-19 3 16,-12 4-16,-20 6 16,-17 4-1,-18 0 1,-14 3-16,-15 2 15,-3-2-15,0 4 16,0-6 0,-60 4-16,36-4 15,-2-2 1,-6 1-16,0-2 16,-12-1-16,-9-4 15,-43-4 1,-49-8-1,-42-4-15,-40-7 16,-20 0-16,-12 0 16,7 3-1,20 3-15,8 3 16,16 2 0,23 5-16,9 4 15,2 6-15,15 4 16,11 1-1,3 2-15,2 1 16,9 3 0,15-7-16,5 0 15,1-10 1,16 3-16,18-10 16,15 6-1,28 0-15,18-3 16,18 4-16,0 3 15,57 5 1,-7 3-16,28 7 16,52 6-1,40-1-15,31 3 16,40 2-16,15 3 16,33 9-1,12 4 1,25 9-16,2 12 15,4 2-15,-21-7 16,-20-8 0,-44-12-16,-52-13 15,-47-21 1,-40-14-16,-43-10 16,-36-7-16,-33 0 15,-17 2 1,-21 2-16,-10 9 15,-6 5 1,-6-1-16,-5 8 16,-10 0-16,-13-1 15,-21 3 1,-40-5 0,-41 2-16,-31 4 15,-38-4-15,-23 4 16,-40 7-1,-14 4-15,-10 7 16,-13 7 0,15-8-16,1 1 15,26-11-15,19-3 16,35-11 0,39-4-1,27-6-15,45 2 16,42-6-16,43 3 15,31 4 1,34 4-16,6 6 16,46 1-1,0 3-15,8 3 16,9 2-16,8 1 16,22 1-1,35-4-15,44-7 16,43 1-1,54 3-15,41-3 16,33 2-16,34-6 16,9-4-1,15-3 1,11-5-16,-16-7 16,2-5-16,-21-3 15,-23-1 1,-36 3-16,-27 2 15,-64 2 1,-26 8-16,-48 8 16,-47 8-16,-42 1 15,-41 8 1,-23 2 0,0 1-16,-60-2 15,21 3-15,-2-2 16,-1-3-1,3 2-15,-1 2 16,1 2 0,3-2-16,-10 2 15,-5 1-15,-29 1 16,-49 6 0,-32 3-16,-44 1 15,-32-3 1,-23-12-16,-35-12 15,-19 3 1,-13-12-16,5 2 16,5 1-1,13-5-15,20 2 16,32 6-16,19 0 16,42 8-1,54 0-15,55 5 16,43 4-1,39 0-15,0-2 16,75 0-16,-7 0 16,20 5-1,38 3 1,59 3-16,30-6 16,29 0-16,21-5 15,13-12 1,32 3-16,24-3 15,12-7 1,28 1-16,-10 2 16,2-5-1,-19-2-15,-23-4 16,-52 1-16,-41-1 16,-54 2-1,-58 1-15,-52 3 16,-48 3-1,-19 7-15,-50 1 16,0 1 0,-14 4-16,-12 2 15,76-4 1,0 0-16,0 0 16</inkml:trace>
</inkml:ink>
</file>

<file path=ppt/ink/ink25.xml><?xml version="1.0" encoding="utf-8"?>
<inkml:ink xmlns:inkml="http://www.w3.org/2003/InkML">
  <inkml:definitions>
    <inkml:context xml:id="ctx0">
      <inkml:inkSource xml:id="inkSrc0">
        <inkml:traceFormat>
          <inkml:channel name="X" type="integer" max="4920" units="cm"/>
          <inkml:channel name="Y" type="integer" max="2000" units="cm"/>
          <inkml:channel name="T" type="integer" max="2.14748E9" units="dev"/>
        </inkml:traceFormat>
        <inkml:channelProperties>
          <inkml:channelProperty channel="X" name="resolution" value="172.63158" units="1/cm"/>
          <inkml:channelProperty channel="Y" name="resolution" value="105.26316" units="1/cm"/>
          <inkml:channelProperty channel="T" name="resolution" value="1" units="1/dev"/>
        </inkml:channelProperties>
      </inkml:inkSource>
      <inkml:timestamp xml:id="ts0" timeString="2022-04-06T20:42:45.11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1" timeString="2022-04-06T20:43:53.888"/>
    </inkml:context>
  </inkml:definitions>
  <inkml:trace contextRef="#ctx0" brushRef="#br0">11056 12419 0,'40'0'281,"-13"0"-265,-1 0-1,-13 13-15,1-13 16,-1 0 0,0 0-16,-13 14 31,13-14-15,14 0 15,39 0-31,-13 0 15,-13 0-15,26 0 16,1 0-16,-14 0 0,13-14 16,0 14-16,-13 0 15,-13 0-15,26-26 16,-26 13-16,13 13 16,-13 0-16,13-14 15,-27 1-15,14 13 16,-27 0-16,14 0 15,-1 0-15,-12 0 0,-1-13 16,13 0-16,1 13 16,-1-14-16,27 1 15,-26 13-15,13-13 0,0-14 16,-14 27-16,1-13 16,-1 0-16,1 13 15,-1-13-15,-13 13 16,1 0-1,-1 0 79,0 0-31,0-14-48,1 1 1,12-13-16,1-1 16,-1 1-16,14-27 0,-27 26 15,0-26-15,14 26 16,-27 1-16,13-1 15,1 27-15,-14-13 16,0 0-16,0 0 16,0-1-16,0 1 15,0 0 1,0 0 0,0-1-16,0 1 0,0 0 15,0 0-15,0-1 31,0 1-15,0 0 15,0 0-31,0-1 16,0 1 31,0 0-32,0 0 1,0-1-16,-14 14 16,1 0 31,0 0-16,-1-13-31,14 0 15,-13 13-15,0-13 16,0 13 0,-1 0-16,14-14 15,-13 14-15,0 0 0,0 0 16,-1-13 15,1 13-31,0-13 16,0 13-16,-1 0 15,1 0 1,0 0-16,0 0 16,-1 0-1,1 0-15,0 0 78,0-13-46,-1 13-32,1-14 15,0 1-15,0 0 16,-1 13 0,-12-13-16,13 13 15,-1 0-15,1-14 16,0 14-16,-14-13 15,14 0-15,-14 0 16,14 13-16,0-14 16,-14 1-16,1 13 15,13 0-15,-1 0 16,1 0 0,0 0-16,0 0 15,-1 0-15,1 0 16,0 0-1,0 0 1,-14 0-16,14 0 16,0 0-16,-14 0 15,14 0-15,0 0 0,-1 0 16,1-13 0,0 13-16,0 0 15,-1 0 1,1 0-16,0 0 0,0 0 15,-1 0 1,1 0-16,0 0 0,0 0 16,-1 0-16,1 0 15,0 0 1,-1 0 0,-12 0-16,13 0 15,-1 0-15,-12 0 16,13 0-16,-1 0 15,-12 0-15,13 0 16,-1 0 0,1 0-16,-13 0 15,-1 0 1,14 0 0,0 0-1,-14 0-15,1 0 16,-1 0-1,14 0-15,0 0 16,-1 0-16,1 0 16,0 0-16,0 0 15,-14 0-15,14 0 32,-1 0-32,1-13 15,-13 13-15,12 0 16,1-14-16,-13 14 15,12 0-15,1 0 16,-13 0-16,12 0 16,1 0-1,0 0-15,0 0 0,-1 0 16,-12 0-16,13 0 16,-1 0-16,14 14 15,-13-14-15,0 13 16,0-13-1,-1 0 1,1 0-16,0 0 16,0 0-1,-1 0-15,-12 0 16,-1 0-16,1 0 0,-1 0 16,1 0-16,12 0 15,-12 0-15,13 0 16,-1 0-1,1 0 1,0 0-16,0 0 16,-1 0-16,1 0 15,0 0 1,0 0-16,-14 0 16,14 0-16,0 0 15,-14 0-15,1 0 16,-1 0-16,-39 0 0,13 0 15,-14 0-15,1 0 16,40 0-16,-27-13 16,13 13-16,13 0 15,14 0-15,-13 0 16,12 0-16,-12 0 0,-1 0 16,1 0-1,-1 0-15,1-14 0,-27 14 16,13-26-16,13 26 15,1 0-15,-1 0 16,1 0-16,13 0 16,-1 0-16,-12 0 15,13 0-15,-1 0 16,-12 0-16,-1 0 16,1 0-16,-1 13 15,1 0-15,-1-13 16,1 0-16,13 14 0,-1-14 15,-12 13-15,13-13 16,-1 0-16,-12 13 16,12-13-16,1 0 15,-13 13-15,12 1 16,1-14-16,-13 13 0,12 0 16,14 0-1,-26 1-15,13-14 16,-1 13-16,1 0 15,0-13-15,-14 13 16,14 1-16,0 12 16,-14-13-16,14 1 0,0 12 15,-14-13-15,27 1 16,-13 12-16,0-13 16,13 1-16,-13-14 15,13 13-15,0 0 16,0 0-16,0 1 31,0-1-31,0 13 16,0-12-16,0-1 15,0 13-15,0-12 16,0-1-16,0 13 16,0-12-16,13-1 0,0-13 15,-13 13-15,13 0 16,-13 1-1,14-14-15,-1 13 16,-13 0-16,26 14 0,-12-14 16,12 0-16,1 14 15,-14-14-15,13 0 16,14 14-16,-27-14 16,-13 0-16,14 14 15,-1-27-15,-13 13 16,13-13-16,0 13 0,1 1 15,-1-14 1,13 13-16,28 0 16,-15-13-16,1 13 15,13 1-15,-26 12 16,26-13-16,-27-13 16,-13 14-16,1-14 0,-14 13 15,13-13 1,0 0-1,14 0 1,-1 0-16,27 0 16,-13 13-16,26-13 15,-26 0-15,26 0 16,1 13-16,-1-13 16,0 0-16,-13 0 15,13 14-15,1-1 16,-1-13-16,-13 26 0,13-12 15,-39-14-15,-1 13 16,1 0-16,-14-13 16,0 0-16,1 0 15,-1 0 1,13 0 0,1 0-16,13 0 15,-14 0 1,-12 0-1,-1 0-15,0 0 32,0 0-17,14 0 1,-1 0 0,1 0-16,-1 0 15,1 0-15,-1-13 0,1 13 16,-14 0-16,0 0 15,1 0 1,-1 0-16,0 0 47,0 0-47,14-13 47,-1-1-47,-12 14 15,-1 0-15,0 0 16,0 0-16,14 0 16,-14 14-1,14-14-15,-14 0 16,0 0 0,1 13-1,-1-13-15</inkml:trace>
  <inkml:trace contextRef="#ctx1" brushRef="#br0">7999 9027 0,'0'0'0,"0"0"0,-123 8 0,77-16 16,0-2 0,3-1-1,-1 0-15,12 1 16,2 3-16,3-1 16,2 0-1,-1-1-15,-8-5 16,-8 3-1,-12 4-15,-14 0 16,-10 0 0,2 3-16,9 0 15,13 5 1,19 2-16,14-2 16,14 5-16,7-2 15,0 3 1,0-7-16,46 3 15,-32-2 1,-5-2-16,0-2 16,-4-1-16,0 0 15,-3 1 1,-2 3-16,0-3 16,0-1-1,0 4-15,0 0 16,0 0-1,0 0-15,0 0 16,0 0 0,0 0-16,-78 119 15,65-57-15,7 15 16,5 7 0,-2-5-16,10-4 15,0-4 1,4-2-16,-1-14 15,1-9-15,0-7 16,-1-14 0,-2-12-16,-1-5 15,-7-8 1,0 0-16,0 0 16,3 0-16,-3 0 15,0 0 1,0 0-1,0 0-15,0 0 16,0 0-16,0 0 16,0 0-1,0 0-15,0 0 16,0 0 0,0 0-16,0 0 15,0 0-15,0 0 16,0 0-1,0 0 1,0 0-16,0 0 16,0 0-16,0 0 15,112 71-15,-56-55 16,19-2 0,10 4-1,-2-3-15,-9 2 16,-12-2-16,-25-5 15,-30-10 1</inkml:trace>
  <inkml:trace contextRef="#ctx1" brushRef="#br0" timeOffset="17932.97">17845 7834 0,'0'0'16,"0"0"-1,0 0-15,0 0 16,0 0-1,0 0-15,-97-54 16,84 51 0,6 0-16,2 3 15,5 0-15,0 0 16,0 0 0,0 0-16,0 0 15,0 0 1,0 0-16,0 0 15,90 49-15,-39-56 16,27-6 0,21-2-16,4 1 15,1 3 1,3 4 0,-7 0-16,-5 3 15,-11 4-15,-15 1 16,-7 9-1,-16 4-15,-3 7 16,-7 8-16,-1 7 16,-6 1-1,-5 2 1,-4-2-16,-8-3 16,-4 1-16,-5 1 15,-7 3-15,1 5 16,-1 7-1,-7 6 1,4 8-16,-7 23 16,0 15-16,3 11 15,1-3 1,7-4-16,6 7 16,8 14-1,3 2-15,10-3 16,-2-10-16,3-3 15,0 12 1,-4-9-16,-5-14 16,-7-21-1,-9-18-15,-7-18 16,0-17 0,-4-10-16,0-5 15,1-12 1,-1-9-16,4 3 15,0-1-15,-2-4 16,-3-5 0,1 2-16,-4-1 15,1-8 1,-3 5-16,-4 0 16,-1 0-16,-3 4 15,-4 1 1,-6 4-16,-4-3 15,-4 5 1,-15 2-16,-27 5 16,-18 3-1,-11 2 1,2 1-16,-3 6 16,-15 11-16,-9 8 15,8-4-15,9-1 16,-2 6-1,-1 0-15,-1 4 16,20-5 0,24 0-16,25 4 15,25-1-15,33 13 16</inkml:trace>
  <inkml:trace contextRef="#ctx1" brushRef="#br0" timeOffset="68892.85">19209 3437 0,'0'0'15,"0"0"1,-46 111-1,60-41-15,16 5 16,6 14-16,17 26 16,8 24-1,13 5 1,15-4-16,14 21 16,12 12-16,2-8 15,-3-7 1,-4 5-16,-9 1 15,-5-21 1,-7-22-16,0 0 16</inkml:trace>
  <inkml:trace contextRef="#ctx1" brushRef="#br0" timeOffset="69599.39">23078 3134 0,'0'0'0,"0"0"15,0 0-15,0 0 16,0 0 0,-124 172-16,58-52 15,-12 19 1,-4 7-16,-4 33 16,0 9-1,-10 2-15,-7 12 16,3 8-1,-3-11 1,-1 9-16,5-2 16,13-16-16,12-16 15,24-19-15,15-20 16,20-29-16,15-32 31,10-37-31,27-31 16</inkml:trace>
</inkml:ink>
</file>

<file path=ppt/ink/ink26.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6T20:52:25.49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4657 8463 0,'0'0'0,"0"0"15,0 0-15,0 0 16,0 0-16,0 0 16,0 0-1,0 0-15,0 0 16,0 0-1,0 0-15,0 0 16,0 0-16,0 0 16,0 0-1,0 0-15,0 0 16,0 0 0,0 0-16,0 0 15,-19-98-15,17 98 16,-1-4-1,3 1 1,3 0-16,-3-1 16,0 4-16,0 0 15,0 0 1,0 0-16,0 0 16,0 0-1,0 0-15,0 0 16,94-68-16,-67 51 15,12 3 1,19-1-16,27-3 16,30 0-1,26 4-15,38 3 16,39 8 0,28 3-16,35 4 15,8 3 1,11-4-16,-23-2 15,-5-5-15,-24 4 16,-44 4 0,-33-3-16,-25 4 15,-31-1 1,-34 3-16,-35-7 16,-28-7-16,-18-4 15,-42-7 1,-19-42-1</inkml:trace>
  <inkml:trace contextRef="#ctx0" brushRef="#br0" timeOffset="951.23">5584 7111 0,'0'0'15,"0"0"-15,0 0 16,0 0 0,0 0-16,0 0 15,0 0-15,0 0 16,0 0-1,0 0-15,0 0 16,0 0 0,0 0-16,0 0 15,0 0-15,0 0 16,96 0 0,-78-4-1,3 1-15,16 0 16,9 6-16,8 5 15,31 6 1,46 3 0,29 5-16,41 3 15,44-1-15,26 8 16,36-7 0,17 1-16,12-2 15,9-10 1,-23-7-16,-30 0 15,-25-17-15,-61-1 16,-64-7 0,-65 7-16,-58-3 15,-19 7 1,-103 22-16,-71 56 16</inkml:trace>
  <inkml:trace contextRef="#ctx0" brushRef="#br0" timeOffset="2165.89">8569 6465 0,'0'0'0,"0"0"16,0 0 0,0 0-16,0 0 15,0 0 1,0 0-16,0 0 16,0 0-16,0 0 15,0 0-15,103-19 16,-47 11-1,19 1 1,18 2-16,15 12 16,5 7-1,-14 6 1,-13 10-16,-12 3 16,-16-1-16,-16 4 15,-17 7-15,-13 7 16,-12 6-1,-14 9-15,-9 7 16,-2 4 0,-3-1-16,3-5 15,7-7-15,0-6 16,4 0 0,3-9-1,-2-16-15,5-11 16,-6-12-16,-8-6 15,1-6-15,-21 10 16,-51 21 0,-54 26-1</inkml:trace>
  <inkml:trace contextRef="#ctx0" brushRef="#br0" timeOffset="3181.92">7548 7638 0,'0'0'0,"0"0"16,0 0 0,0 0-16,0 0 15,0 0 1,0 0-16,0 0 16,0 0-16,0 0 15,0 0-15,0 0 16,0 0-1,0 0 1,0 0-16,0 0 16,99 93-16,-55-89 15,14 6 1,19-3-16,19 5 16,4 8-1,8 8-15,-2 8 16,-9 9-1,-9-1 1,-23 4-16,-12-7 16,-25-2-16,-10-9 15,-15-1-15,-10-1 16,-5 1 0,-6-1-16,-12 0 15,-16 0 1,-25 1-16,-26 6 15,-26 11-15,-43 10 16,-26 6 0,11-9-1,13-5-15</inkml:trace>
  <inkml:trace contextRef="#ctx0" brushRef="#br0" timeOffset="13832.95">10194 7617 0,'0'0'0,"0"0"16,0 0-16,0 0 15,0 0 1,0 0 0,0 0-16,0 0 15,0 0-15,42 96 16,-38-88 0,-4-1-16,3-4 15,1-2 1,6-1-16,-10 0 15,0 0-15,0 0 16,0 0 0,0 0-16,96-50 15,-74 42 1,2-6-16,3 3 16,7-3-16,14-3 15,16 2 1,17-3-1,19-3-15,6 3 16,1 4-16,11-3 16,3-3-16,0 4 15,-7-4 1,-9 3 0,-2-1-16,6-7 15,2 4-15,-5-1 16,-5 4-1,-2 5-15,5 5 16,9-3 0,-5 2-16,-8 4 15,-1 9 1,1-1-16,8 1 16,9 3-1,-7 0-15,1-3 16,-1-1-16,12-4 15,-1-1 1,-4-2-16,-3-2 16,1 2-1,9 0-15,0-2 16,-1 6-16,8 3 16,18 0-1,12 4 1,7 6-16,6 6 15,7 2-15,2 8 16,-5-4 0,-1 3-16,-12 4 15,-12 0 1,1 0-16,-4-5 16,2-3-16,-11-5 15,-3-2 1,-3-7-16,-4 1 15,-8-4 1,5-10-16,6 6 16,5-3-1,-11 0-15,9 0 16,1 4 0,-12 4-16,-12-1 15,-21-1-15,-19 1 16,-18-6-1,-11 5-15,-13-9 16,-14 6 0,-9-3-16,-9-3 15,0-8-15,0-14 16,-6-28 0</inkml:trace>
  <inkml:trace contextRef="#ctx0" brushRef="#br0" timeOffset="14936.21">10460 8397 0,'0'0'0,"0"0"15,0 0 1,0 0-16,0 0 16,0 0-1,0 0-15,106 34 16,-76-29-16,-1 2 16,13-10-1,11-5 1,12-12-16,16-6 47,15-6-47,21-7 15,-117 39-15,133-42 0,6-1 16,8 0-16,6-2 0,11 12 16,4 5-16,-2 7 0,9 3 15,11 2 1,-5 9-16,15-4 15,12 2 1,4 4-16,21-2 16,1 12-16,20 4 15,13 5 1,18 4 0,-2 9-16,8-3 15,-9 8 1,-1-7-16,-6 3 15,-7-8 1,-9 3-16,-19-8 16,-6-2-16,-17-5 15,-23-5-15,4-3 16,-11-3 0,-13-4-16,-4-4 15,-12 0 1,-20-6-16,-16-5 15,-9-6-15,-19 3 16,-16 7 0,-13 4-1,-12 23-15,81 37 16</inkml:trace>
  <inkml:trace contextRef="#ctx0" brushRef="#br0" timeOffset="15898.6">19958 7820 0,'0'0'0,"0"0"16,0 0 0,0 0-16,0 0 15,0 0 1,0 0-16,0 0 16,0 0-16,0 0 15,0 0 1,0 0-16,0 0 15,82-17 1,-46-1-16,10 3 16,12-9-16,10 5 15,13-2 1,4 4 0,12 5-16,32 2 15,28 6-15,13 4 16,41 0-1,23 7-15,10 0 16,22 4 0,-19-4-16,1-3 15,-19 3-15,-40-3 16,-33-1 0,-27 1-16,-29-1 15,-32-3 1,-23 1-16,-26-2 15,-19-6-15,0-29 16</inkml:trace>
  <inkml:trace contextRef="#ctx0" brushRef="#br0" timeOffset="16516.41">21096 6574 0,'0'0'15,"0"0"-15,0 0 16,168 41-1,-34-12-15,42 10 16,52 7 0,13 15-16,27 13 15,-4 5-15,-19-3 16,-16-2 0,-37-3-16,-48-3 15,-43 4 1,-38 9-16,-28 8 15,-28 8-15,-18 0 16,-10 13 0,-8 26-1,-13 11-15,-9-17 16,-17-12-16,-31-5 16,-72-3-16,-82 0 15,-90-20 1,-135-29-1,-128-54-15</inkml:trace>
  <inkml:trace contextRef="#ctx0" brushRef="#br1" timeOffset="24270.7">12051 2425 0,'0'0'0,"0"0"15,0 0-15,21 110 16,-11-51 0,1 21-1,10 17-15,4 3 16,14-1-16,4-20 16,11-16-16,13-13 15,4-12 1,3-7-1,-5-11-15,-12-1 16</inkml:trace>
  <inkml:trace contextRef="#ctx0" brushRef="#br1" timeOffset="24682.5">12906 2509 0,'0'0'0,"0"0"15,-69 231-15,20-22 16,2 36 0,-3 23-1,1-30-15,6-5 16,1-18-16,4-36 15,6-42-15,4-34 16,12-32-16,7-36 31</inkml:trace>
  <inkml:trace contextRef="#ctx0" brushRef="#br1" timeOffset="25270.4">13801 4258 0,'0'0'16,"0"0"-16,0 0 16,0 0-1,0 0-15,0 0 16,0 0 0,0 0-16,0 0 15,-87 26 1,16-27-16,-36 4 15,-17 4 1,2 4-16,8 3 16,14 7-16,22 0 15,20 11 1,28 0-16,33 14 16,26 18-16,24 11 15,18-5 1,25-10-1,25-23-15,15-21 16,0-28-16,-9-27 16,-20-15-1,-20-13-15,-24-8 16,-31-3 0,-39 0-16,-49-4 15,-56 1 1,-63 28-16,-20 47 15,-34 56 1,2 83-16</inkml:trace>
  <inkml:trace contextRef="#ctx0" brushRef="#br1" timeOffset="26065.46">14631 4293 0,'0'0'0,"0"0"0,0 0 16,0 0 0,0 0-16,-86 57 15,75-11-15,18 25 16,29 26-1,24 9 1,11-10-16,11-11 16,1-13-16,2-22 15,-3-17 1,3-15-16,-6-12 16,-12-20-1,-17-11-15,-17-14 16,-18-18-1,-19-26-15,-21-22 16,-14-7 0,-7 6-16,-5 17 15,-2 16-15,10 20 16,8 21-16,10 14 16,13 18-1,12 0 1,36 91-16,28 44 15,21 24-15,17 12 16,18 22 0,15-1-16,9-27 15,-11-34 1</inkml:trace>
  <inkml:trace contextRef="#ctx0" brushRef="#br1" timeOffset="29707.07">12567 5982 0,'0'0'0,"0"0"15,0 0-15,0 0 16,0 0-1,0 0-15,0 0 16,0 0 0,0 0-16,0 0 15,0 0-15,0 0 16,0 0 0,0 0-16,0 0 15,0 0 1,0 0-16,0 0 15,0 0-15,0 0 16,0 0 0,0 0-1,0 0-15,0 0 16,0 0-16,0 0 16,0 0-1,0 0-15,0 0 16,0 0-1,0 0-15,0 0 16,0 0-16,0 0 16,81-22-1,-66 8 1,13-9-16,15-3 16,30-12-16,21-8 15,17 2 1,7 6-16,-1 10 15,-7 7 1,-12 11-16,-20 16 16,-21 2-16,-22 9 15,-24-2 1,-11 6 0,-53 7-16</inkml:trace>
  <inkml:trace contextRef="#ctx0" brushRef="#br1" timeOffset="30590.33">12808 5201 0,'0'0'0,"0"0"0,0 0 15,0 0-15,0 0 16,32 112-16,-1-95 15,13-4 1,18-4 0,16-4-16,14 0 15,19-3-15,24 10 16,8 8 0,-8 3-16,-10 5 15,-15 6 1,-17 10-16,-21 6 15,-19 7 1,-21 3-16,-17 1 16,-16-4-1,-13-9-15,-15-9 16,-6-4-16,-11-7 16,-8-10-1,-18 0-15,-4 3 16,-11-6-1,-6 2-15,-3-6 16,-3 6-16,12 1 16,16 0-1,14 1 1,12 5-16,15-2 16,9-19-16</inkml:trace>
  <inkml:trace contextRef="#ctx0" brushRef="#br1" timeOffset="32538.06">9780 8022 0,'0'0'16,"0"0"-16,0 0 15,0 0 1,0 0-16,0 0 16,0 0-16,0 0 15,0 0 1,0 0-16,0 0 15,0 0 1,0 0-16,88-28 16,-77 24-16,0 1 15,-1-1 1,3 1 0,3-6-16,2 0 15,10-2-15,7-3 16,13-4-1,13-3-15,13-4 16,8 7 0,17-3-16,15 3 15,19-3 1,12 3-16,12 4 16,18 7-1,10 3-15,7 5 16,13 2-16,15 0 15,1 5 1,14-2-16,-3 9 16,-1 6-1,1 4-15,-8 14 16,-1 8-16,-4 13 16,-11 12-1,2 6-15,-11-2 16,-17 2-1,-2 3-15,-8 4 16,-10 11-16,5 9 16,10 1-1,3-9 1,18-8-16,-4 3 16,-4 5-16,-11-1 15,-11-1 1,-15-5-1,-12-9-15,-7-6 16,-6 1-16,-12 9 16,-10 0-16,-21-9 15,-9-6 1,-2-17 0,-10-13-16,-9-16 15,-11-16-15,-8-10 16,-8-12-1,16-2-15,-44 16 16,0 0-16,0 0 16</inkml:trace>
  <inkml:trace contextRef="#ctx0" brushRef="#br1" timeOffset="33606.11">12755 6216 0,'0'0'0,"0"0"16,0 0-1,0 0-15,105 77 16,-82-47 0,-5 5-16,-4-4 15,0-1-15,2 9 16,-2 0 0,6 1-1,0-1-15,-1-7 16,0-7-16,-5-11 15,-3-3-15,-3-11 16,2-6 0,-3 5-1,0-2-15,0 6 16,7 4-16,8 1 16,0 9-1,10 5-15,13 6 16,5 0-1,7-3-15,12-5 16,9-2-16,15 8 16,21 3-1,20 10 1,20 2-16,18 15 16,8 2-16,28 5 15,9 9 1,11 16-16,10 15 15,-2 13 1,6 0-16,-3-9 16,-7 3-16,-4 6 15,-11 6 1,-6-3-16,-5-16 16,-12-18-1,-10-3-15,5-2 16,-8 7-16,2-9 15,5-2 1,-6-12 0,0-7-16,-1-10 15,-13 6-15,-18 5 16,-15 1 0,-11-4-16,5 2 15,24-8 1</inkml:trace>
  <inkml:trace contextRef="#ctx0" brushRef="#br1" timeOffset="36873.31">20148 10057 0,'0'0'0,"0"0"16,111 36 0,-80 3-1,-9 3-15,-5-6 16,-6-6-16,-7-9 16,-4-14-1,0-7-15,-1 0 16,-2 0-1,3 0-15,-4-97 16,-2 72-16,2 4 16,-7 3-1,-10 4-15,-18 3 16,-11-1 0,-10 0-16,-4 1 15,-5 0-15,1-7 16,-3-10-1,-7 3 1,-2-7-16,4 0 16,12 3-16,13 1 15,24 7 1,15 10-16,12 7 16,0 4-1,56 7-15,6 7 16,13 8-16,17 4 15,8 12 1,38-2-16,24 7 16,5 13-1,-2 8-15,8 7 16,-2 2 0,-18 1-16,-31-6 15,-26-15 1,-21-10-16,25-46 15</inkml:trace>
  <inkml:trace contextRef="#ctx0" brushRef="#br1" timeOffset="37572.78">21128 8983 0,'0'0'0,"0"0"16,0 0-1,0 0-15,0 0 16,0 0-16,36 133 16,3-71-1,21 2 1,25-4-16,5-2 15,11 1 1,23 10-16,33 30 16,11 30-16,-9 2 15,2 1 1,-14 7-16,-20 5 16,-31-6-16,-28-21 15,-32-17 1,-36-8-1,-47-5-15,-56-2 16,-41-21-16,-44-28 16,-62-18-16,-27-40 15,-58-34 1,-26-23 0</inkml:trace>
  <inkml:trace contextRef="#ctx0" brushRef="#br1" timeOffset="213673.17">21267 4871 0,'0'0'0,"0"0"16,0 0-16,0 0 15,0 0-15,0 0 16,25-95-1,-54 67 1,-14-15-16,-10-24 16,-5-14-16,-1-2 15,-3 5 1,-2 9 0,-6 14-16,-1 16 15,-1 18 1,-4 19-16,-2 18 15,7 30-15,7 32 16,17 21-16,16 11 16,23 4-1,26-14-15,22-10 16,24-11 0,26-5-16,9-10 15,-3-14 1,-7-11-16,-21-16 15,-12-14-15,-24-9 16,-14-8 0,-9-6-1,-9-12-15</inkml:trace>
  <inkml:trace contextRef="#ctx0" brushRef="#br1" timeOffset="214472.53">21388 5088 0,'0'0'15,"0"0"-15,0 0 16,0 0 0,0 0-16,64 120 15,-36-67 1,6 11-16,1 2 16,-1-3-16,0-3 15,-6-13 1,-6-19-1,-9-14-15,-9-14 16,-4 0-16,-25-56 16,-7-1-16,-12-25 15,-6-29 1,4-6 0,3 6-16,22 15 15,17 18-15,19 14 16,17 13-1,21 17-15,16 11 16,13 11 0,10 10-16,1 9 15,-1 11-15,-9 12 16,-22 2 0,-17 10-16,-7 29 15</inkml:trace>
  <inkml:trace contextRef="#ctx0" brushRef="#br1" timeOffset="-214580.64">22311 4878 0,'0'0'0,"0"0"15,0 0 1,4 123 0,10-30-16,3 17 15,1-5 1,3-18-1,-1-18-15,0-22 16,-3-20-16,-6-27 16,3-106-16</inkml:trace>
  <inkml:trace contextRef="#ctx0" brushRef="#br1" timeOffset="-214369.59">21744 3725 0,'0'0'0,"0"0"16,0 0-1,0 0-15,0 0 16</inkml:trace>
  <inkml:trace contextRef="#ctx0" brushRef="#br1" timeOffset="-213678.28">22664 4399 0,'0'0'0,"0"0"16,0 0-16,-11 119 15,11-17 1,4 5 0,10-10-16,4-12 15,7-7-15,7-24 16,-4-12-16,1-24 15,-4-18 1,-4-21 0,-7-15-16,-7-16 15,-3-17-15,-6-33 16,0-17 0,-2-5-16,10 10 15,3 18 1,16 16-16,7 20 15,7 20-15,7 23 16,0 22 0,2 24-1,1 50-15,8 68 16,-7 17-16,-11 16 16,-14 1-1,-10-17-15,-9-37 16,-9-44-1,3-37-15,0-46 16,7 0 0,7-133-16,18 30 15,18 0-15,15-6 16,10 21 0,4 23-16,-2 29 15,-5 23 1,4 26-16,2 19 15,7 23 1,1 23-16,-2 19 16,-16 3-16,-22-11 15,-26-11 1,-26-12-16</inkml:trace>
  <inkml:trace contextRef="#ctx0" brushRef="#br1" timeOffset="-213078.86">24465 4846 0,'0'0'0,"0"0"16,0 0-16,0 0 16,0 0-1,0 0-15,84 38 16,-55-34-1,7-4-15,10-4 16,-3-10-16,6-10 16,-3-10-1,-14-7-15,-10-16 16,-17-10 0,-18-10-16,-15-4 15,-15 3 1,-10 10-16,-3 18 15,9 13 1,11 25-16,12 22 16,23 40-16,26 53 15,14 36 1,-2 6-16,-6-19 16,-17-15-1,-14-27-15,-3-27 16,-7-29-16,9-17 15,5-11 1,24 0 0,36-67-16,101-39 15</inkml:trace>
  <inkml:trace contextRef="#ctx0" brushRef="#br1" timeOffset="-209930.76">18607 12202 0,'0'0'0,"0"0"15,0 0 1,0 0 0,0 0-16,0 0 15,0 0-15,0 0 16,0 0-16,-110-99 16,35 24-1,-20-13 1,-15 6-16,-20 11 15,-5 21-15,7 20 16,20 30-16,23 42 16,21 51-1,32 32 1,28 19-16,22 15 16,17 6-16,17-20 15,19-30 1,14-38-16,11-37 15,3-33 1,-2-39-16,-2-40 16,-13-24-16,-10-21 15,-8-18 1,-13-44-16,-13-20 16,-16-19-1,-15-16-15,-18 10 16,-10 23-16,-4 30 15,-3 36 1,3 43 0,10 50-16,1 35 15,7 7-15,-4 106 16,-3 33 0,-3 73-16,-5 21 15,-6 26 1,5 2-16,5-23 15,13-7-15,8-12 16,11-31 0,19-39-1,27-41-15,53-72 16</inkml:trace>
  <inkml:trace contextRef="#ctx0" brushRef="#br1" timeOffset="-209380.39">19195 12206 0,'0'0'0,"0"0"16,0 0-16,-117 53 15,53-24 1,3 6-16,8 2 16,14 3-1,14-2-15,21 12 16,29 7 0,36 14-1,32-3-15,20-8 16,2-18-16,-5-18 15,-3-16-15,-15-18 16,-14-15 0,-23-11-1,-23-3-15,-28-7 16,-40 0-16,-58 4 16,-66 10-16,-56 38 15,-63-20 1</inkml:trace>
  <inkml:trace contextRef="#ctx0" brushRef="#br1" timeOffset="-208652.22">20539 12319 0,'0'0'0,"0"0"15,0 0-15,0 0 16,0 0-1,0 0-15,0 0 16,0 0-16,0 0 16,0 0-1,-94-17-15,49 47 16,3 13 0,7 20-16,17 15 15,17 15 1,15-1-16,15-8 15,4-8 1,9-7-16,-3-12 16,3-14-16,1-15 15,-2-7 1,1-14-16,4-13 16,4-9-1</inkml:trace>
  <inkml:trace contextRef="#ctx0" brushRef="#br1" timeOffset="-208241.46">20761 11337 0,'0'0'0,"0"0"15,53 118-15,-28-8 16,7 42 0,7 58-16,14 34 15,8 37 1,13-31-16,13-7 16,-2-27-1,-13-49-15,-30-58 16,-39-62-1,-52-116-15</inkml:trace>
  <inkml:trace contextRef="#ctx0" brushRef="#br1" timeOffset="-207958.8">20308 11911 0,'0'0'0,"0"0"16,111-36-16,-5 15 16,55 18-1,24 8 1,16 7-16,8 6 15,-28-14-15,-37-6 16,-44-16 0,-54-39-16</inkml:trace>
  <inkml:trace contextRef="#ctx0" brushRef="#br1" timeOffset="-207463.62">22222 12453 0,'0'0'0,"0"0"16,-46-103-1,7 51-15,-9 10 16,-2 13 0,-8 12-16,-6 17 15,-9 10 1,-2 15-16,7 16 16,8 14-1,14 10-15,9 0 16,19 19-16,24 9 15,29 6 1,36 8-16,40 8 16,20-11-1,0-23-15,-5-39 16,-20-34-16,-20-48 16,-33-45-1,-39-57-15,-42-48 16,-33-5-1,-45 10-15,-33 33 16,-8 68 0</inkml:trace>
  <inkml:trace contextRef="#ctx0" brushRef="#br1" timeOffset="-206837.09">23280 12870 0,'0'0'0,"0"0"0,0 0 16,0 0-16,0 0 16,39 114-1,-39-79-15,-18-6 16,8-1-16,-4-6 16,3-12-1,0-3-15,1-7 16,2 0-1,-2-49-15,-8 6 16,-11-11-16,-6-17 16,-8-21-1,-6-17 1,8-18-16,11 2 16,16 7-16,28 18 15,32 22 1,25 24-1,32 27-15,50 41 16,28 49-16,-16 41 16</inkml:trace>
</inkml:ink>
</file>

<file path=ppt/ink/ink27.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6T21:01:14.350"/>
    </inkml:context>
    <inkml:brush xml:id="br0">
      <inkml:brushProperty name="width" value="0.05292" units="cm"/>
      <inkml:brushProperty name="height" value="0.05292" units="cm"/>
      <inkml:brushProperty name="color" value="#0070C0"/>
    </inkml:brush>
  </inkml:definitions>
  <inkml:trace contextRef="#ctx0" brushRef="#br0">8647 7108 0,'0'0'0,"0"0"0,0 0 16,0 0-16,0 0 15,-34 110 1,13-100-16,-6-5 15,-1 1 1,8-6-16,6-3 16,3 2-16,8 2 15,3-1 1,0 3-16,0-3 16,0 0-1,0 0-15,0 0 16,0 0-1,0 0-15,28 130 16,-33-80-16,-4 8 16,-2 1-1,-6 12 1,-4 4-16,-5 21 16,-2 35-16,-1 37 15,1 17-15,7 46 16,0 19-1,10 31 1,0-2-16,11 12 16,-3-20-16,9-43 15,-2-51 1,4-44-16,-2-55 16,1-46-1,-10-32-15</inkml:trace>
  <inkml:trace contextRef="#ctx0" brushRef="#br0" timeOffset="1128.81">12075 7350 0,'0'0'0,"0"0"16,0 0-16,0 0 16,-92 56-1,55-15-15,8-2 16,4-5-1,4-15-15,7-12 16,7-7-16,3 0 16,8-69-1,-1 25-15,1 3 16,0 9 0,3 11-16,-4 10 15,1 11-15,-1 0 16,-3 0-1,0 0-15,0 0 16,4 99 0,-1-63-16,-3 5 15,0 8 1,-3 5-16,6 6 16,-8 8-1,-7 31-15,4 32 16,2 15-16,0 9 15,-3 22 1,4 4 0,5-2-16,1 3 15,7 18-15,10-18 16,10-3 0,6-9-16,10-25 15,14-38 1</inkml:trace>
</inkml:ink>
</file>

<file path=ppt/ink/ink28.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6T21:10:38.770"/>
    </inkml:context>
    <inkml:brush xml:id="br0">
      <inkml:brushProperty name="width" value="0.05292" units="cm"/>
      <inkml:brushProperty name="height" value="0.05292" units="cm"/>
      <inkml:brushProperty name="color" value="#0070C0"/>
    </inkml:brush>
  </inkml:definitions>
  <inkml:trace contextRef="#ctx0" brushRef="#br0">11981 8159 0,'0'0'0,"0"0"16,0 0-16,0 0 15,0 0-15,0 0 16,87-25 0,-73-7-16,-7-5 15,-6-6 1,-2 4-16,-13-7 15,-16-10-15,-21-9 16,-24-16 0,-19-16-1,-2-12-15,3-5 16,3 2 0,17 13-16,4 17 15,0 16-15,-3 18 16,0 11-1,1 23-15,0 19 16,4 16-16,5 12 16,5 16-1,-4 15-15,-3 21 16,-10 18 0,1 7-16,4 4 15,0-3 1,10-11-16,11 4 15,9 11 1,10 5-16,11-6 16,11-3-16,7 6 15,8 14-15,13 0 16,4-12 0,7-12-1,3-6-15,12-3 16,6 3-16,2-6 15,7-9 1,0-11-16,-2-6 16,-2-3-1,-9 1-15,-3 3 16,-3 7-16,3-5 16,-2-5-1,-3-13 1,3-5-16,6-10 15,0-9-15,3-7 16,4-9 0,0-3-16,-4-11 15,-3-7 1,1-2-16,-1-7 16,3-12-16,-3-22 15,3-28 1,0-36-1,-10-28-15,-2-19 16,-7-17-16,-9-7 16,-2 6-1,-7 5-15,-7 0 16,-6 4 0,-10 1-16,-11 1 15,-15-7-15,-17 1 16,-18 10-1,-14 9-15,-14-11 16</inkml:trace>
</inkml:ink>
</file>

<file path=ppt/ink/ink29.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6T21:20:42.646"/>
    </inkml:context>
    <inkml:brush xml:id="br0">
      <inkml:brushProperty name="width" value="0.05292" units="cm"/>
      <inkml:brushProperty name="height" value="0.05292" units="cm"/>
      <inkml:brushProperty name="color" value="#0070C0"/>
    </inkml:brush>
  </inkml:definitions>
  <inkml:trace contextRef="#ctx0" brushRef="#br0">17956 3911 0,'0'0'0,"-14"97"15,-8-14-15,-2 11 16,-2 7 0,-2 20-1,3 22 1,0 12-16,0-11 15,1 19-15,6 12 16,2-5-16,0-13 16,7 7-16,2-2 15,3-20 1,6-28-16,0-29 16,0-24-1,8-23-15,3-16 16,6-15-1,8-16-15,17-10 16,23-3-16,29-10 16,15-4-1,13-2-15,30 5 16,20 5 0,-5 3-16,-5 3 15,-1 5-15,-16 3 16,-28 7-1,-29-4-15,-43-5 16,-19-16 0</inkml:trace>
  <inkml:trace contextRef="#ctx0" brushRef="#br0" timeOffset="489.77">18234 4674 0,'0'0'0,"0"0"15,0 0 1,0 0-16,0 0 15,0 0 1,34 118-16,17-84 16,42 14-16,32 5 15,18 1 1,24-2 0,11-16-16,-8-11 15,-23-25-15,-30-14 16,-40-15-1,-36-42-15</inkml:trace>
  <inkml:trace contextRef="#ctx0" brushRef="#br0" timeOffset="865.1">17602 3929 0,'0'0'0,"0"0"16,0 0-16,130-35 16,-63 31-1,22 12-15,39 12 16,58 6 0,45-27-1,-16-24-15,-23-28 16,-54-25-16,-81-5 15,-110 21 1</inkml:trace>
  <inkml:trace contextRef="#ctx0" brushRef="#br0" timeOffset="2262.27">19720 3434 0,'0'0'16,"0"0"-16,0 0 15,0 0 1,33 158-16,-20-27 15,-1 64 1,-17 28 0,-2 39-16,-7-6 15,0 9-15,-4-6 16,-3-34 0,-2-36-16,4-24 15,4-27-15,-2-28 16,4-35-1,-1-25-15,-2-25 16,0-19 0,9-6-16,0-32 15,7-2-15,9-10 16,7-13 0,12-13-16,9-8 15,-3-10 1,3 3-16,-8 8 15,-11 12-15,-11 12 16,-7 11 0,-8 11-1,-6 8-15,-9 0 16,0-4-16,-9-15 16,-9-31-1,-8-47-15,-1-40 16,0-52-1,7-19-15,11-17 16,11 15-16,10 27 16,11 34-1,8 30-15,6 42 16,7 32 0,11 29-16,4 25 15,7 18 1,6 17-16,-6 15 15,-1 17 1,3 14-16,4 21 16,-3 24-16,4 49 15,-3 28 1,2 11 0,1 35-16,10 1 15,4-9-15,12-10 16,-1-17-16,-4-36 15,-4-33 1,-6-26 0,-8-25-16,-8-13 15,4-15-15,4-14 16,4-6 0,3-14-16,-2-21 15,-5-11 1,-7-15-16,-10-20 15,-10-31-15,-13-37 16,-8-33 0,-10-56-16,-10-19 15,-4-21 1,-1-4-16,6 13 16,9 27-1,12 20-15,9 26 16,14 33-1,23 1-15,-53 130 16,0 0-16,0 0 16</inkml:trace>
  <inkml:trace contextRef="#ctx0" brushRef="#br0" timeOffset="3055.6">21441 3270 0,'0'0'0,"39"104"16,4 55-16,-8 65 31,-5 34-31,-12-8 16,-11 16-16,-5-24 15,-4-16-15,-5-7 16,14-27-16,-3-41 16,6-41-1,5-38-15,5-32 16,5-24 0,11-16-16,17-21 15,25-18 1,31-14-16,19-15 15,42-25-15,24-31 16,-7-26 0,2 3-16,-6-2 15,-23-7 1,-35-16 0,-30-2-16,-45-5 15,-24-27-15,-36 3 16,-33-11-16,-40-13 15,-31 22 1,-30 24-16,-35 24 16,-68 30-1,-50 59-15,-63 61 16,-43 54-16</inkml:trace>
</inkml:ink>
</file>

<file path=ppt/ink/ink3.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41:24.057"/>
    </inkml:context>
    <inkml:brush xml:id="br0">
      <inkml:brushProperty name="width" value="0.05292" units="cm"/>
      <inkml:brushProperty name="height" value="0.05292" units="cm"/>
      <inkml:brushProperty name="color" value="#FF0000"/>
    </inkml:brush>
  </inkml:definitions>
  <inkml:trace contextRef="#ctx0" brushRef="#br0">18070 1285 0,'109'229'31,"-71"-144"-31,-3 11 16,4 15-16,0 2 15,8-15-15,2-11 16,1-15-16,-2-7 15,14-15 1</inkml:trace>
  <inkml:trace contextRef="#ctx0" brushRef="#br0" timeOffset="1001.94">17272 1342 0,'0'0'16,"99"-32"-16,-41 46 16,6 14-1,7 8-15,3-4 16,9-10-16,27-12 16,29-27-1,5-40 1,-4-36-16,7-10 15,-15 11-15,-26 32 16</inkml:trace>
  <inkml:trace contextRef="#ctx0" brushRef="#br0" timeOffset="1733.51">18854 2171 0,'0'0'0,"0"0"0,0 0 16,0 0-1,89-37 1,-68 37-16,7-4 15,8-10-15,7-9 16,10-9 0,5-18-16,-8-22 15,-11-15 1,-17 8-16,-12 19 16,-39 28-16,-31 60 15,-44 44 1,-13 42-16,6 40 15,8 23 1,27-17-16,35-23 16,38-32-16,33-32 15,57-24 1,52-21 0,27-16-16,6-6 15,-8-13-15,-26 4 16,-47 14-1</inkml:trace>
  <inkml:trace contextRef="#ctx0" brushRef="#br0" timeOffset="2099.59">19671 2272 0,'0'0'0,"0"0"15,88-32-15,-31 18 16,11 3-16,6 18 16,22 23-1,23 22 1,6 16-16,-16 3 16,-23-12-16,-29-13 15,-29-28 1</inkml:trace>
  <inkml:trace contextRef="#ctx0" brushRef="#br0" timeOffset="2350.63">20329 1465 0,'0'0'0,"0"0"16,-7 101-1,-21 79-15,-32 45 16,-18 48 0,-4-21-16,6 6 15,18-36-15,16-45 16,17-53 0,14-42-1,11-40-15,4-27 16,6-15-16</inkml:trace>
  <inkml:trace contextRef="#ctx0" brushRef="#br0" timeOffset="2734.26">21207 783 0,'0'0'0,"0"0"16,103 188-16,-33 23 16,-2 27-16,-2 48 15,-11-21 1,-4-3-16,-15-31 16,-12-60-1,-17-59-15,-27-84 16,-18-113-1</inkml:trace>
  <inkml:trace contextRef="#ctx0" brushRef="#br0" timeOffset="2950.32">20507 1424 0,'0'0'0,"0"0"15,110 41 1,23-22-16,29-1 15,19-15-15,25 1 16,0 1 0,-6 4-1,-15 0-15,-32 0 16,-48 0-16,-31-2 16</inkml:trace>
  <inkml:trace contextRef="#ctx0" brushRef="#br0" timeOffset="3175.55">18854 5490 0,'0'0'0</inkml:trace>
  <inkml:trace contextRef="#ctx0" brushRef="#br0" timeOffset="3600">19250 4525 0,'0'0'0,"0"0"16,0 0-1,0 0-15,-119 25 16,16 16-16,-7 29 16,-18 6-1,-12-7-15,12-5 16,28-14-1,33-4-15,42-4 16,50 12-16,49 10 16,33 14-1,44 9-15,45 0 16,6-14 0,-9-13-16,-11-13 15,-7-23 1</inkml:trace>
  <inkml:trace contextRef="#ctx0" brushRef="#br0" timeOffset="4183.82">20445 4888 0,'0'0'0,"0"0"15,0 0-15,-148 14 16,70-12 0,-3 5-1,8 16-15,16 6 16,25 31-16,32 33 16,39 22-16,36-3 15,29-1 1,3-8-1,-4-25-15,-14-29 16,-22-30-16,-24-33 16,-29-35-1,-37-54-15,-39-70 16,-30-6 0,-1 7-16,8 24 15,28 36-15,27 39 16,28 45-1,41 28 1,32 103-16,21 46 16,8 31-16,1 13 15,-9 9 1,-31-9-16</inkml:trace>
  <inkml:trace contextRef="#ctx0" brushRef="#br0" timeOffset="4583.59">20543 3458 0,'0'0'0,"0"0"15,72 217 1,-40 30-1,-10 34-15,-8 47 16,-7-3-16,3 2 16,1-42-1,17-32-15,16-56 16,12-66 0,1-84-16,0-111 15</inkml:trace>
  <inkml:trace contextRef="#ctx0" brushRef="#br0" timeOffset="4983.56">22016 5048 0,'0'0'0,"0"0"16,0 0 0,-151-61-16,48 62 15,-3 55 1,6 41-16,3 19 15,25 5-15,41 12 16,45 2 0,43-10-16,37-26 15,47-28 1,23-23-16,0-41 16,-10-37-16,-16-27 15,-29-19 1,-44-11-1</inkml:trace>
  <inkml:trace contextRef="#ctx0" brushRef="#br0" timeOffset="6433.5">20585 8238 0,'0'0'0,"0"0"16,0 0 0,0 0-16,0 0 15,0 0-15,0 0 16,0 0-1,-78-108-15,22 50 16,-12-2 0,0 5-16,4 12 15,18 16-15,18 24 16,28 45 0,42 44-1,18 18-15,15 31 16,10 26-16,15 5 15,8-25 1,2-35-16,-3-38 16,-11-51-1,-16-84-15,-29-58 16</inkml:trace>
  <inkml:trace contextRef="#ctx0" brushRef="#br0" timeOffset="7383.2">21009 7033 0,'0'0'16,"0"0"-16,61 146 15,-22 42-15,-2 16 16,5 49-1,1-5-15,-3-19 16,-2-23 0,-12-34-16,-6-55 15,-9-48-15,-11-52 16,-13-67 0,-9-53-1,-7-32-15,1-26 16,10 4-16,14 26 15,19 31 1,28 56-16,31 60 16,18 37-1,17 20-15,29 32 16,8 20-16,-13 2 16,-27-12-1,-31-22 1,-39-23-16,-36-27 15,-33-36-15,-16-14 16,-12-25 0,10 4-16,23 14 15,24 6 1,4-2-16,48 0 16,-7-2-16,6 0 15,7 0 1,-1 1-16,-3-5 15,0 0 1,0-16-16,13-37 16,17-23-16,5-22 15,-13-39 1,-12-15 0,-25 11-16,-27 23 15,-27 30-15,-33 33 16,-34 41-1,-34 48-15,-10 72 16,5 67 0,22 17-16,31 16 15,36 19-15,36-13 16,30-27 0,20-31-16,17-35 15,9-30 1,5-22-16,-17-24 15,-14-11 1</inkml:trace>
  <inkml:trace contextRef="#ctx0" brushRef="#br0" timeOffset="7721.61">22966 8297 0,'0'0'16,"0"0"-16,-110 18 15,49 15 1,8 26-1,15 20-15,23 19 16,18-6-16,16-7 16,23-14-16,19-18 15,24-14 1,14-14 0,-2-18-16,-7-17 15,-16-4-15,-24-4 16</inkml:trace>
  <inkml:trace contextRef="#ctx0" brushRef="#br0" timeOffset="8266.98">23301 7221 0,'0'0'0,"0"0"0,-13 128 16,-2 20-1,-6 22-15,-1 39 16,5-1-16,6-30 15,8-18 1,13-27 0,4-34-16,4-38 15,3-33-15,4-39 16,18-52 0,39-37-16,29-47 15,17-10 1,-6 9-16,-13 32 15,-31 38-15,-33 53 16,-42 57 0,-52 46-16,-45 30 15,-30 34 1,2 7-16,19-3 16,34-18-1,59-12-15,79-14 16,62-7-1,71 8-15,34 12 16,3 7-16,-11 13 16</inkml:trace>
  <inkml:trace contextRef="#ctx0" brushRef="#br0" timeOffset="24484.39">22686 1716 0,'0'0'0,"0"0"0,0 0 15,0 0-15,0 0 16,0 0 0,95-102-16,-55 100 15,16 2-15,8 12 16,7-5 0,-1 0-1,-11-3-15,-12 0 16,-32 1-16</inkml:trace>
  <inkml:trace contextRef="#ctx0" brushRef="#br0" timeOffset="25949.58">24567 1440 0,'0'0'0,"0"0"0,0 0 16,0 0 0,0 0-16,0 0 15,0 0-15,0 0 16,0 0 0,0 0-1,-95-52-15,25-5 16,-15-3-16,-22 6 15,-6 19 1,3 35-16,5 46 16,17 30-1,16 35-15,16 47 16,16 25-16,9 1 16,18 14-1,26-7-15,25-20 16,13-36-1,23-23-15,13-17 16,25-13 0,17-14-16,13-22 15,-5-30 1,1-32-16,-10-38 16,-6-27-16,-9-33 15,-16-70 1,-19-28-16,-25-51 15,-27-12 1,-34 12-16,-31 21 16,-46 51-16,-53 63 15,-35 84 1,-43 79 0,-16 45-16</inkml:trace>
  <inkml:trace contextRef="#ctx0" brushRef="#br0" timeOffset="26668.4">22785 5405 0,'0'0'16,"0"0"-16,92 7 15,-31-4-15,4-1 16,-5 3 0,-3-4-1,-7-2-15,-11-9 16</inkml:trace>
  <inkml:trace contextRef="#ctx0" brushRef="#br0" timeOffset="28050.75">23359 4649 0,'0'0'15,"0"0"-15,10 175 16,1-18-1,10 31-15,7-9 16,13-5-16,5 1 16,11-9-1,10-30-15,-2-33 16,6-34 0,3-27-16,1-28 15,15-21 1,16-28-16,20-19 15,8-17 1,8-16-16,16-2 16,-5-7-16,-20 11 15,-26 14 1</inkml:trace>
  <inkml:trace contextRef="#ctx0" brushRef="#br0" timeOffset="28483.21">23461 4995 0,'0'0'0,"0"0"15,0 0-15,0 0 16,0 0-16,0 0 16,0 0-1,137 24-15,-59-41 16,15-11 0,17-3-16,12 1 15,-8-2-15,-29 0 16,-18 7-1</inkml:trace>
  <inkml:trace contextRef="#ctx0" brushRef="#br0" timeOffset="28785.21">23344 4153 0,'0'0'0,"0"0"0,146-29 16,-42 37-1,6 3 1,4 8-16,0-5 15,10-12-15,-2-13 16,-22-10 0,-25-15-16</inkml:trace>
  <inkml:trace contextRef="#ctx0" brushRef="#br0" timeOffset="29766.9">22653 9480 0,'0'0'0,"0"0"16,0 0-16,0 0 15,0 0 1,0 0-16,46 128 16,-14-64-1,7 26-15,11 6 16,11 8-16,6 16 15,2 8 1,-4-12-16,-9-45 16</inkml:trace>
  <inkml:trace contextRef="#ctx0" brushRef="#br0" timeOffset="30834.49">23559 10233 0,'0'0'0,"0"0"16,-16 110-16,-2-14 15,-1 22 1,3 30 0,10 18-16,8-13 15,16 3-15,21 3 16,9-14-16,1-22 16,-2-34-1,-12-32 1,-10-29-16,-18-24 15,-7-4-15,-82-114 16,-14-14 0,-15-20-16,12-18 15,14-33 1,28-5-16,31 19 16,33 1-16,40 8 15,49 20 1,40 32-1,17 35-15,16 39 16,12 46-16,-11 43 16,-28 54-1,-35 42-15,-45 12 16,-41 17 0,-38 15-16,-37-9 15,-43-28-15,-21-28 16,-13-34-1,10-29-15,2-26 16,2-21 0,11-22-16,15-19 15,20-2 1,21 1-16,24 0 16,20 12-1,17 12-15,28 21 16,32 18-16,23 21 15,16 22 1,22 30-16,26 30 16,19 7-1,-9-8-15,-2-2 16,-7-6-16,-17-13 16,-31-24-1,-44-29-15</inkml:trace>
</inkml:ink>
</file>

<file path=ppt/ink/ink30.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0:27:19.925"/>
    </inkml:context>
    <inkml:brush xml:id="br0">
      <inkml:brushProperty name="width" value="0.05292" units="cm"/>
      <inkml:brushProperty name="height" value="0.05292" units="cm"/>
      <inkml:brushProperty name="color" value="#FF0000"/>
    </inkml:brush>
  </inkml:definitions>
  <inkml:trace contextRef="#ctx0" brushRef="#br0">10385 2985 0,'0'0'0,"25"99"16,-29 13-16,-1 97 16,-2 65-16,-13 66 15,-15 70 1,-15 52-1,-14 23-15,-10-49 16,20-85-16,30-106 16</inkml:trace>
  <inkml:trace contextRef="#ctx0" brushRef="#br0" timeOffset="546.65">9476 3199 0,'0'0'0,"0"0"16,0 0-16,151-7 16,-62 0-16,53-12 15,51-33 1,16-35-1,24-15-15,-13-5 16,-15 14-16,-17 6 16,-24 16-1,-30 21-15,-45 22 16,-52 28 0,-48 103-16</inkml:trace>
  <inkml:trace contextRef="#ctx0" brushRef="#br0" timeOffset="1147.08">11505 5204 0,'0'0'0,"0"0"15,27-124 1,-20 56-16,-5 16 15,-6 16-15,-10 8 16,-7 10 0,-20 11-16,-30 13 15,-29 13 1,-13 22-16,13 23 16,24 19-16,25 12 15,31 8 1,41 4-1,45 8-15,33 17 16,18-5-16,12-20 16,4-24-1,5-37-15,0-28 16,-9-36 0,-14-33-16,-16-29 15,-17-10-15,-25-9 16,-22 6-1,-31 5 1,-22 6-16,-28-4 16,-22-18-16,-42 15 15,-26 14 1,-3 46-16</inkml:trace>
  <inkml:trace contextRef="#ctx0" brushRef="#br0" timeOffset="1950.42">13835 4924 0,'0'0'15,"0"0"-15,0 0 16,-125-36 0,5 13-16,-35 3 15,-5 1-15,7 7 16,10 13-1,19 10-15,35 8 16,29 7 0,42 45-16,64 85 15,53 39-15,29 34 16,38-5 0,41-31-1,3-54-15,-4-61 16,-6-56-16,-25-55 15,-39-56 1,-44-52-16,-46-35 16,-46-63-1,-56-69-15,-60-69 16,-44-39-16,-24-8 16,1 21-1,5 62-15,24 66 16,47 83-1,47 77-15,46 81 16,14 34 0,99 144-16,41 96 15,6 45 1,-4 62-16,-14-3 16,-16-24-16,-27-34 15,-32-50 1,-20-40-16</inkml:trace>
  <inkml:trace contextRef="#ctx0" brushRef="#br0" timeOffset="2480.44">15710 4371 0,'0'0'0,"0"0"16,0 0-16,-106-42 15,49 33 1,-19 5-16,-21 13 15,-50 13 1,-19 27-16,-2 33 16,15 21-1,22 14-15,42 9 16,57 10-16,57 16 16,42 1-1,26-31-15,28-28 16,12-28-1,2-30-15,-8-23 16,-18-20-16,-17-25 16,-18-28-1,-13-29 1,-14-28-16,-16-21 16,-30-20-1,-26-36-15,-47-15 16,-68-4-16,-45-4 15,-25 9 1,-8-12-16</inkml:trace>
  <inkml:trace contextRef="#ctx0" brushRef="#br0" timeOffset="3037.87">16366 5568 0,'0'0'0,"0"0"16,0 0-16</inkml:trace>
  <inkml:trace contextRef="#ctx0" brushRef="#br0" timeOffset="3363.34">15854 3091 0,'0'0'15,"0"0"-15,0 0 16,0 0-16,0 0 16</inkml:trace>
  <inkml:trace contextRef="#ctx0" brushRef="#br0" timeOffset="4596.96">17090 2810 0,'0'0'0,"0"0"16,49 210-16,-14 54 16,-10 57-16,-21 56 15,-11 40 1,-2-17-16,-2-26 16,15-75-1,12-89-15,5-82 16,0-70-16,2-58 15,-10 0 1,1-111 0,-12 18-16,-11-39 15,-18-43-15,-10-17 16,-16-24 0,-4-46-16,-6-11 15,9-25 1,8 17-16,17 8 15,18 17-15,25 45 16,22 41 0,29 34-1,41 33-15,83 29 16,68 28-16,56 47 16,-32 35-1,-13 35-15,-44 30 16,-70 3-1,-69-1-15,-85 6 16,-103 26-16,-72 44 16,-59 3-1,-47-10-15,10 2 16,9-14 0,31-29-16,47-41 15,61-33-15,52-28 16,50-22-1,21-15 1,46-12-16,18 2 16,48 7-16,65 21 15,40 22 1,58 43-16,-5 29 16,5 23-1,-19-10-15,-59-15 16,-55-10-16,-56 8 15,-58 24 1</inkml:trace>
  <inkml:trace contextRef="#ctx0" brushRef="#br0" timeOffset="5163.41">18786 4705 0,'0'0'0,"0"0"16,0 0-1,0 0-15,0 0 16,93 48-16,-40-41 16,15-7-1,20-17-15,6-19 16,-8-24 0,-12-10-16,-16-11 15,-12 3-15,-18 3 16,-18 8-1,-20-3 1,-11 3-16,-12-4 16,-17 7-16,-13 18 15,-15 28 1,-15 43-16,-12 53 16,14 55-1,30 80-15,26 18 16,38 26-16,33-8 15,27-38 1,22-37 0,8-28-16,-6-32 15,-9-31-15,-14-30 16,-15-28 0,-13-28-16</inkml:trace>
  <inkml:trace contextRef="#ctx0" brushRef="#br0" timeOffset="5596.28">20412 4585 0,'0'0'0,"0"0"16,-154-61-16,51 29 15,6 14-15,10 29 16,11 31-1,18 40 1,12 18-16,18 36 16,28 35-16,25 6 15,29-11 1,55-18-16,42-26 16,9-41-1,-3-41-15,2-33 16,-16-29-16,-28-17 15,-44-7 1</inkml:trace>
  <inkml:trace contextRef="#ctx0" brushRef="#br0" timeOffset="6098.3">21523 4910 0,'0'0'15,"0"0"-15,-121-6 16,-4 8-16,-4 8 16,10 11-1,11 11 1,26 4-16,22 10 16,34 15-16,41 17 15,49 18-15,39-6 16,51 2-1,20-2 1,4-13-16,-6-21 16,-15-26-16,-23-28 15,-36-26 1,-38-17-16,-35-17 16,-48-24-1,-48-40-15,-35-13 16,-22 7-16,-22 33 15,-11 34 1,30 32-16</inkml:trace>
  <inkml:trace contextRef="#ctx0" brushRef="#br0" timeOffset="6647.46">21993 5433 0,'0'0'0,"0"0"16,0 0-1,0 0-15,0 0 16,0 0-16,0 0 16,91 25-1,-67-21-15,-3-1 16,-3-7 0,0-3-16,-7 0 15,-1-7-15,-3 4 16,-6 2-1,-2-11 1,-13-13-16,-11-26 16,-14-33-16,-12-22 15,-4-12 1,4-17-16,4-2 16,19 3-1,21 22-15,32 24 16,35 24-16,80 21 15,74 45 1,0 37-16,10 65 16,-32 32-1,-59 26-15,-98 29 16</inkml:trace>
  <inkml:trace contextRef="#ctx0" brushRef="#br0" timeOffset="7364.59">23857 4766 0,'0'0'0,"0"0"16,0 0 0,-153 28-16,40-14 15,-15 9-15,-2 4 16,6 12-1,10 16-15,31 19 16,37 20 0,50 22-16,47-7 15,31-7-15,35-16 16,25-15 0,9-22-1,-13-34-15,-21-25 16,-27-23-16,-18-21 15,-26-45 1,-21-48-16,-32-31 16,-28-56-1,-24-20-15,-26-16 16,-11-2-16,-3 20 16,4 9-1,19 20 1,14 34-16,16 38 15,17 41-15,22 39 16,11 42 0,13 29-16,2 39 15,26 86 1,14 90-16,10 91 16,11 71-16,9 58 15,10 45 1,-6-11-16,4-25 15,-8-70 1,-3-68-16,-26-85 16</inkml:trace>
  <inkml:trace contextRef="#ctx0" brushRef="#br0" timeOffset="8613.39">9875 7792 0,'0'0'0,"0"0"16,18 246-1,0-15-15,10 50 16,17 22 0,17 10-16,21 15 15,6-17-15,3-16 16,4-16 0,-9-49-1,-14-61-15,-15-59 16,-19-50-16,-20-45 15,-13-15-15,-20-74 16,-23-35 0,-32-90-1,-29-95-15,-23-71 16,-14-63-16,4-24 16,21 25-1,18 25-15,26 58 16,20 92-1,21 94-15,28 87 16,26 71-16,64 190 16,68 69-1,27 92 1,34 34-16,13 13 16,-22-28-16,-24-39 15,-36-67 1,-46-86-16,-43-77 15,-38-62 1,-24-39-16,-13-65 16,-8-63-16,-1-79 15,-1-83 1,-4-62 0,7-46-16,4 24 15,4 25-15,2 60 16,2 74-16,12 77 15,13 67 1,9 53 0,11 46-16,25 54 15,42 87-15,42 58 16,22 44 0,5 39-16,24 32 15,0 17 1,-19 16-16,-21-29 15,-8-21-15,-30-31 16,-29-48 0</inkml:trace>
  <inkml:trace contextRef="#ctx0" brushRef="#br0" timeOffset="9180.74">14623 10648 0,'0'0'0,"0"0"16,-4 130-1,-16-16-15,-13 17 16,-9 15-16,-8 42 16,-18 9-1</inkml:trace>
  <inkml:trace contextRef="#ctx0" brushRef="#br0" timeOffset="10297.41">14868 7707 0,'0'0'0,"0"0"0,39 219 15,-9-29 1,9 55-16,7 16 16,18 3-1,11 5-15,7-32 16,3-5-1,12-12-15,-1-35 16,7-43-16,4-38 16,-4-36-1,-13-32-15,-15-32 16,-8-29 0,-16-18-16,-2-18 15,-6-19-15,6-33 16,-1-57-1,-7-15 1,-4-14-16,-16-27 16,-14 3-16,-14 1 15,-28-13 1,-14 24-16,-10 41 16,-1 35-1,6 40-15,9 42 16,16 35-16,11 29 15,14 25 1,22 43 0,28 65-16,18 54 15,11 18-15,8 41 16,2-10-16,-7-6 16,-3 1-1,3-17 1,9-33-16,9-21 15,3-23-15,-3-27 16,-7-40 0,0-40-1,12-43-15,13-44 16,6-29-16,-13-25 16,-6-22-16,-2-24 15,1-35 1,-8-16-1,-3-20-15,-23-34 16,-23-14-16,-26-34 16,-27-14-1,-35-21-15,-31-9 16,-29 0 0,-8 25-16,20 49 15</inkml:trace>
</inkml:ink>
</file>

<file path=ppt/ink/ink31.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0:32:45.744"/>
    </inkml:context>
    <inkml:brush xml:id="br0">
      <inkml:brushProperty name="width" value="0.05292" units="cm"/>
      <inkml:brushProperty name="height" value="0.05292" units="cm"/>
      <inkml:brushProperty name="color" value="#FF0000"/>
    </inkml:brush>
  </inkml:definitions>
  <inkml:trace contextRef="#ctx0" brushRef="#br0">15321 6930 0,'0'0'0,"0"0"0,0 0 16,28 124-1,-23-85-15,8 11 16,6 29-16,1 27 15,3 22 1,5-6-16,1-11 16,-1-8-1,-7-15-15,-3-20 16,-4-17-16,-9-17 16,-5-15-1,-22 1 1</inkml:trace>
  <inkml:trace contextRef="#ctx0" brushRef="#br0" timeOffset="581.22">16214 7033 0,'0'0'0,"0"0"16,0 0-16,-105 71 15,59-38-15,0 1 16,4-2-1,5-3-15,6-4 16,4 0 0,1-4-16,1 1 15,5 9-15,-3 5 16,0 3 0,2 7-1,10-1-15,4-1 16,10-4-16,8-11 15,12-7 1,11-5-16,7-10 16,5-3-1,7-7-15,11 2 16,7-5-16,14 6 16,8-1-1,-1 4-15,-12 1 16,-19 3-1,-23 0-15,-20 1 16,-11 3-16,-7 3 16,0 3-1,-32-6 1,43 24-16</inkml:trace>
  <inkml:trace contextRef="#ctx0" brushRef="#br0" timeOffset="1502.9">17320 7332 0,'0'0'0,"0"0"16,0 0-16,0 0 16,0 0-1,59 138-15,-48-74 16,-1 5-1,1-8-15,3-5 16,0-9-16,-4-12 16,-2-14-1,-5-10 1,-3-10-16,-6-1 16,-2 0-16,-2-51 15,6 20 1,-4-9-1,5-6-15,10-9 16,4-7-16,4 3 16,5 6-16,5 11 15,0 17 1,1 21 0,5 22-16,8 26 15,4 25-15,17 18 16,17 20-1,4 0-15,-10-11 16,-17-26 0,-23-32-16,-18-35 15,-13-3-15,-9-65 16,-6 8 0,1-15-1,7-2-15,11 3 16,10 16-16,13 16 15,10 19 1,6 15-16,6 17 16,8 13-1,20 14-15,22 7 16,4 11-16,-9 0 16,-18-7-1,-21-9-15,-30-18 16,-23-12-1</inkml:trace>
  <inkml:trace contextRef="#ctx0" brushRef="#br0" timeOffset="2097.85">19257 7546 0,'0'0'0,"0"0"16,0 0-16,0 0 16,0 0-1,0 0-15,0 0 16,0 0-1,0 0-15,82-72 16,-58 47 0,-2-7-16,7-7 15,2-2-15,-2-7 16,-4-2 0,-4 1-16,-18 2 15,-13-3 1,-15-3-16,-14 2 15,-3 8-15,-5 18 16,5 15 0,10 20-1,10 15-15,15 18 16,7 12-16,21 44 16,15 58-1,10-1-15,3-16 16,8-23-1,6-21-15,1-28 16,-2-25-16,0-17 16,-6-19-1,-9-14 1,-8-7-16,-18-9 16,0-16-16</inkml:trace>
  <inkml:trace contextRef="#ctx0" brushRef="#br0" timeOffset="2684.17">20622 7335 0,'0'0'15,"0"0"-15,0 0 16,0 0-1,0 0-15,0 0 16,0 0 0,-104 3-16,65-13 15,-4 0-15,4 2 16,3 1 0,11 7-1,11 7-15,4 4 16,10 10-16,14 20 15,4 16-15,14 14 16,6 3 0,-1-6-1,5-11-15,-1-18 16,1-18-16,-1-21 16,-4-14-1,-5-15-15,-4-21 16,-10-3-1,-11-7-15,-6 5 16,-5 9 0,-7 14-16,0 7 15,-2 14-15,5 11 16,3 0 0,5 0-16,0 0 15,0 128 1,5-72-16,6 7 15,10 2 1,-6-1-16,-2-15 16,-1-10-16</inkml:trace>
  <inkml:trace contextRef="#ctx0" brushRef="#br0" timeOffset="3200.83">21013 7250 0,'0'0'16,"0"0"-1,41 107-15,-6 1 16,-3 0-16,0-7 15,-3-12-15,2-8 16,-5-13 0,-2-22-16,-13-21 15,-1-23 1,-9-2-16,-1 0 16,-8-76-1,-2 33-15,-5-7 16,-2-6-1,6 2-15,11-2 16,7 12-16,11 4 16,10 13-1,11 11-15,4 13 16,7 12 0,7 15-16,3 8 15,-5 2-15,-7 7 16,-7-2-1,-10 1 1,-12-2-16,-12-9 16,-14-5-16,-11-2 15,-7-4 1,-7 14-16</inkml:trace>
  <inkml:trace contextRef="#ctx0" brushRef="#br0" timeOffset="3700.84">23044 6861 0,'0'0'16,"0"0"-16,0 0 15,0 0 1,0 0-16,0 0 16,0 0-16,-135 66 15,47-34 1,3-2-16,6 0 16,8-5-16,7-4 15,13-6 1,15-2-1,11-2-15,6-4 16,13 1-16,6-1 16,0 3-1,20 15-15,28 35 16,19 29 0,9 3-16,3-8 15,2-17-15,-3-10 16,-17-17-1,-18-15 1,-29-5-16,-14-9 16,-43 0-16,-10-1 15,-57 2-15,-82 5 16</inkml:trace>
  <inkml:trace contextRef="#ctx0" brushRef="#br0" timeOffset="4667.07">16232 8591 0,'0'0'0,"0"0"16,0 0-1,0 0-15,-102-8 16,49 8 0,-7 1-16,-5-1 15,-5-1 1,2 2-16,6 4 15,9 0-15,18 9 16,20 4 0,15 5-16,11 14 15,21 10 1,21 27-16,20 29 16,12 29-16,14 11 15,16-8 1,12-4-1,-1-6-15,-16-10 16,-25-19-16,-21-24 16,-28-19-1,-27-22-15,-9-16 16,-62-12 0,1-6-16,-28 0 15,-26-4-15,-9 6 16,7-3-1,21 8 1,21-3-16,1 30 16</inkml:trace>
  <inkml:trace contextRef="#ctx0" brushRef="#br0" timeOffset="5380.85">16794 8432 0,'0'0'0,"0"0"16,0 0-16,0 0 16,82 151-16,-61-73 15,0 18 1,1 61-1,-1 49-15,1 40 16,6 16-16,0-7 16,5-8-16,6-41 15,3-53 1,1-61 0,-4-53-16,-18-49 15,-9-33-15,-12-25 16,-7-10-1,-5-10-15,-9 2 16,3 5 0,2 4-16,4-1 15,8 7-15,4 3 16,11 4 0,3 1-1,7 2-15,6 8 16,3 2-16,0 1 15,-2 1 1,-3 6 0,-7 0-16,-8 0 15,-2-2-15,-1 1 16,0-1 0,3 7-16,1 1 15,-7 12-15,-4 5 16,-7 6-1</inkml:trace>
  <inkml:trace contextRef="#ctx0" brushRef="#br0" timeOffset="6450.46">18103 8294 0,'0'0'0,"0"0"16,0 0-16,0 0 15,-52 144-15,27-16 16,4 24 0,3 40-1,8 16-15,3-6 16,3 1-16,4-10 16,0-26-1,0-39-15,0-32 16,4-36-1,-4-28-15,3-26 16,1-6-16,3-55 16,7-16-1,4-43 1,-11-89-16,-11-104 16,12-21-16,15 4 15,7 44 1,-5 54-16,-2 54 15,-7 66 1,-2 56-16,-3 50 16,1 0-16,11 123 15,15 58 1,18 48 0,12 22-16,6 9 15,1-28-15,-1-39 16,-8-39-1,-6-42-15,-8-36 16,-7-44 0,-3-36-16,-6-28 15,2-21-15,5-23 16,3-23 0,4-40-1,-7-60-15,-13-34 16,-9-30-16,-12 14 15,3 46-15,6 47 16,3 53 0,8 44-1,6 40-15,-2 31 16,6 31-16,17 17 16,22 30-1,45 45-15,1 38 16,-14-1-1,-10 0-15,3 8 16,8 18-16,0-17 16,-16-14-1,-30 29 1</inkml:trace>
  <inkml:trace contextRef="#ctx0" brushRef="#br0" timeOffset="7600.44">15809 10549 0,'0'0'0,"0"0"15,0 0-15,0 0 16,32 100-1,2 36 1,1 20-16,-10 30 16,-3 31-16,-9-6 15,-9 17 1,-4-15-16,1-39 16,-5-42-1,0-42-15,0-37 16,-3-28-1,0-24-15,0-1 16,0-50 0,-4-11-16,-14-44 15,-13-50-15,-9-38 16,3-21 0,16-7-16,14 12 15,21 8 1,14 2-16,11 27 15,1 38-15,3 41 16,-1 39 0,-2 33-1,2 35-15,0 30 16,9 41-16,15 42 16,16 13-1,7 7-15,10 8 16,-5 4-1,-8-7-15,-2-24 16,0-22-16,8-24 16,10-18-1,1-21-15,-6-8 16,-7-12 0,-12-16-16,-9-14 15,-11-17-15,-8-14 16,-18-17-1,-15-42 1,-23-42-16,-25-32 16,-15-25-16,-6-18 15,-3 8 1,5 22-16,8 30 16,13 14-1</inkml:trace>
  <inkml:trace contextRef="#ctx0" brushRef="#br0" timeOffset="8483.94">18220 10185 0,'0'0'0,"0"0"16,0 0 0,0 0-16,-60 172 15,40-76-15,-1 20 16,7 47-1,10 4 1,8-7-16,12 7 16,7 12-16,5-16 15,-3-35 1,-5-21-16,-3-34 16,-9-24-1,-2-31-15,-6-18 16,-7 0-16,-7-80 15,-11-19 1,-8-61 0,-3-35-16,6-27 15,9-13-15,12 6 16,9 6 0,7 16-16,7 28 15,8 44 1,4 40-16,4 41 15,4 37-15,8 44 16,29 66 0,43 63-16,18 20 15,1 33 1,19 17-16,16-13 16,2-18-16,-12-15 15,-6-35 1,-8-35-1,-16-46-15,-25-42 16,-28-44-16,-26-38 16,-20-26-1,-22-25-15,-21-24 16,-18-39 0,-32-29-16,-35-47 15,-44-59-15</inkml:trace>
  <inkml:trace contextRef="#ctx0" brushRef="#br0" timeOffset="9815.02">16088 12778 0,'0'0'0,"0"0"15,0 0 1,0 0-16,0 0 16,0 0-1,0 0-15,35 117 16,-35-87-1,-74 7-15,24 2 16,-4 0 0,5 0-16,6 4 15,17 10-15,17 15 16,25 17 0,30 50-16,30 27 15,35-6 1,24-26-16,3-35 15,-16-45-15,-19-59 16,-103 9 0,0 0-16,0 0 15</inkml:trace>
  <inkml:trace contextRef="#ctx0" brushRef="#br0" timeOffset="10965.99">16654 12562 0,'0'0'0,"0"0"16,14 97 0,-6-15-16,4 31 15,9 38-15,4 13 16,14-12 0,0 2-16,7-5 15,0-13 1,-10-23-16,-7-26 15,-9-30-15,-9-21 16,-11-18 0,-7-18-1,-11 0-15,-14-47 16,-7-4-16,-10-28 16,-1-24-1,6-7-15,12-10 16,16 6-1,18-9-15,19 3 16,20-5-16,15 15 16,8 16-1,4 23-15,-1 14 16,1 18 0,-4 11-16,3 7 15,-8 14-15,-6 10 16,-10 7-1,-8 5 1,-10 6-16,-11 4 16,-7 4-16,-13 8 15,-9 4 1,-10 5-16,-6 7 16,-2 5-1,-6 3-15,-5 0 16,-2-5-16,3-5 15,4-6 1,9-5 0,10-9-16,6-6 15,3-14-15,1-2 16,7-6 0,2-3-16,1 0 15,0 0 1,0 0-16,0 0 15,0 0-15,0 0 16,0 0 0,0 0-1,0 0-15,0 0 16,100-46-16,-40 62 16,25 12-16,24 15 15,11 14 1,-2 15-1,11 10-15,9 7 16,-10-7-16,-25-9 16,-30-15-1,-32-15-15,-36-15 16,-74 11 0</inkml:trace>
  <inkml:trace contextRef="#ctx0" brushRef="#br0" timeOffset="11701.23">18294 12524 0,'0'0'15,"0"0"-15,0 0 16,12 120-16,-9-48 16,0 9-1,4 20-15,1 16 16,10 11 0,2-7-16,5-14 15,4-9-15,6-6 16,4-4-1,4-6 1,3-18-16,1-11 16,-1-20-16,5-21 15,-5-25-15,11-15 16,17-18 0,26-10-1,10-6-15,5 2 16,-18 10-16,-9 6 15,-13 11 1,-18 7 0,-18 9-16,-30 10 15,-9 8-15</inkml:trace>
  <inkml:trace contextRef="#ctx0" brushRef="#br0" timeOffset="12355.05">18886 11890 0,'0'0'0,"0"0"16,0 0-1,0 0-15,0 0 16,0 0-16,0 0 15,0 0 1,0 0-16,0 0 16,0 0-1,86 110-15,-62-89 16,5 0-16,10 8 16,10 6-1,13 8 1,9 7-16,8 21 15,34 53-15,24 38 16,3 28 0,-18 48-16,-29-8 15,-32 5 1,-33 11-16,-57-14 16,-74-15-16,-46-46 15</inkml:trace>
  <inkml:trace contextRef="#ctx0" brushRef="#br0" timeOffset="45362.39">15529 6107 0,'0'0'0,"0"0"16,0 0-1,-116 166 1,22-86-16,-46-5 16,-17-8-16,-20-13 15,-24-8 1,9-11-16,20-10 15,17-4 1,19-2-16,21 1 16,30-2-16,21 3 15,22 4 1,17 4 0,17 1-16,15 7 15,4-1-15,6 1 16,5-7-1,-1 1-15,4-3 16,0-4 0,-4-11-16,4 3 15,-2-2-15,-5-4 16,-2 1 0,-2 0-1,-7 0-15,-1 6 16,-5 5-16,-1 14 15,-3 21 1,3 34-16,-4 25 16,8 26-1,8 43-15,6 19 16,10 26-16,0 21 16,-3 4-1,8 12-15,-5-2 16,0 3-1,-9-2-15,1-14 16,-5 2 0,2-29-16,-5-18 15,-5 2 1,3-22-16,-7-22 16,4-11-16,-1-12 15,3-24 1,5-28-1,-4-26-15,1-25 16,3-17-16,-3-12 16,-2-10-1,3 0-15,1-18 16,3 11 0,3 0-16,6 4 15,14 14-15,32 9 16,39 17-1,29 19-15,29 4 16,28 8 0,6-2-16,9 8 15,-1 8-15,-28-1 16,-39-9 0,-47-9-1,-47-38-15</inkml:trace>
  <inkml:trace contextRef="#ctx0" brushRef="#br0" timeOffset="46308.54">14263 9572 0,'0'0'0,"0"0"16,0 0-16,0 0 15,0 0-15,0 0 16,0 0 0,0 0-16,0 0 15,0 0 1,0 0-16,0 0 15,0 0-15,0 0 16,-100-45 0,58 25-1,-5-11-15,1-10 16,0-9-16,-2-14 16,9-18-1,0-4-15,4-1 16,6 13-1,4 12-15,6 13 16,0 10-16,4 11 16,4 7-1,-2-1 1,1-2-16,-8-1 16,-13-7-16,-24-9 15,-21-9 1,-19-6-16,-10-10 15,-7-7 1,-21-12-16,-35-4 16,1-7-16,-24-9 15,-34-4 1,-6-2 0,-23 8-16,15 9 15,15 14-15,17 27 16,37 33-16,54 49 15,54 100 1,64-129-16,0 0 16,0 0-1</inkml:trace>
  <inkml:trace contextRef="#ctx0" brushRef="#br0" timeOffset="46946.09">11347 6726 0,'0'0'0,"0"0"0,0 0 16,-18 160-1,-34-70-15,-31-10 16,-19-11-1,4-15-15,-10-1 16,3-7 0,16-3-16,21-7 15,29 6-15,32 6 16,27 5 0,24 8-16,14 9 15,13-2 1,14 3-16,19 11 15,20 7-15,11 8 16,-3-5 0,-15-10-16,-9-11 15,-23 0 1</inkml:trace>
</inkml:ink>
</file>

<file path=ppt/ink/ink32.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0:38:35.683"/>
    </inkml:context>
    <inkml:brush xml:id="br0">
      <inkml:brushProperty name="width" value="0.05292" units="cm"/>
      <inkml:brushProperty name="height" value="0.05292" units="cm"/>
      <inkml:brushProperty name="color" value="#FF0000"/>
    </inkml:brush>
  </inkml:definitions>
  <inkml:trace contextRef="#ctx0" brushRef="#br0">5717 10460 0,'0'0'0,"0"0"0,0 0 16,-122 54 0,37-36-16,-8-6 15,8-7 1,-2-8-16,0-1 15,3-10 1,10-4-16,6-6 16,5-9-1,9-9-15,3-5 16,1-9-16,0-10 16,-17-5-1,-29 3-15,-10 15 16,13 3-1,28 11-15,45 11 16,80-14 0,-60 42-16,0 0 15,0 0-15</inkml:trace>
  <inkml:trace contextRef="#ctx0" brushRef="#br0" timeOffset="1021.58">1778 8849 0,'0'0'0,"0"0"0,0 0 15,0 0 1,0 0 0,0 0-16,0 0 15,0 0-15,0 0 16,0 0 0,67-120-16,-35 28 15,14-15 1,12 2-16,13 10 15,15 5-15,6 16 16,-3 14 0,-5 24-1,-3 20-15,-14 27 16,2 21-16,1 13 16,-4 15-1,-11 25-15,-16 28 16,-18 21-1,-16-7-15,-15-13 16,-11-15-16,-1-17 16,-1-18-1,2-16 1,10-21-16,31-8 16</inkml:trace>
  <inkml:trace contextRef="#ctx0" brushRef="#br0" timeOffset="1396.68">2751 9816 0,'0'0'0,"0"0"16,0 0-16</inkml:trace>
  <inkml:trace contextRef="#ctx0" brushRef="#br0" timeOffset="3896.58">11092 10109 0,'0'0'0,"10"117"16,-8-89-16,-4-3 16,4-4-1,0-7-15,12-10 16,3-4-1,5-10-15,10-4 16,14-1-16,11-9 16,23 7-1,28 10 1,47 9-16,29 16 16,17 17-16,37 8 15,1 17-15,35 4 16,-13 1-1,-33-5 1,-30-11-16,-47-17 16,-55-14-16,-53-18 15,-40-9 1,-3-7 0</inkml:trace>
  <inkml:trace contextRef="#ctx0" brushRef="#br0" timeOffset="4580.8">13808 9919 0,'0'0'16,"0"0"-16,0 0 16,0 0-16,0 0 15,-112 57 1,52-36-16,-22 0 16,-19 6-1,-7 3-15,-4 9 16,-9 9-1,-19 12-15,-11 6 16,4-4 0,-6-9-16,-23-3 15,-9-7-15,-8-11 16,-16-4-16,9-6 16,25-1-1,15 9 1,28 29-16,65 59 15</inkml:trace>
  <inkml:trace contextRef="#ctx0" brushRef="#br0" timeOffset="13090.44">9138 11558 0,'0'0'15,"0"0"-15,0 0 16,0 0 0,0 0-16,0 0 15,0 0-15,0 0 16,0 0 0,114-111-16,-49 93 15,41 1 1,32 3-16,45 7 15,59 4 1,43 11-16,40-3 16,13-12-1,-3-18-15,-24-26 16,-23-20-16,-56-5 16,-57-19-1,-46-21-15,-51-2 16,-43 5-1,-42 17-15,-28 23 16</inkml:trace>
  <inkml:trace contextRef="#ctx0" brushRef="#br0" timeOffset="13543.76">10749 11639 0,'0'0'0,"0"0"16,0 0-16,0 0 15,0 0 1,0 0-16,85 25 15,-12 7-15,58 18 16,50 17 0,54 21-1,43 7-15,22-9 16,3-1-16,-32-11 16,-29-3-1,-53-30-15</inkml:trace>
  <inkml:trace contextRef="#ctx0" brushRef="#br0" timeOffset="13856.98">12182 11101 0,'0'0'0,"0"0"16,0 0-16,-110 40 15,-13 79-15,-51 65 16,-7 89-1,9 49-15,30 45 16,49 42 0,40 26-16</inkml:trace>
</inkml:ink>
</file>

<file path=ppt/ink/ink33.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0:39:47.558"/>
    </inkml:context>
    <inkml:brush xml:id="br0">
      <inkml:brushProperty name="width" value="0.05292" units="cm"/>
      <inkml:brushProperty name="height" value="0.05292" units="cm"/>
      <inkml:brushProperty name="color" value="#FF0000"/>
    </inkml:brush>
  </inkml:definitions>
  <inkml:trace contextRef="#ctx0" brushRef="#br0">4682 3320 0,'0'0'0,"0"0"0,0 0 15,0 0 1,0 0-16,0 0 16,0 0-16,0 0 15,0 0-15,0 0 16,0 0 0,0 0-1,0 0-15,0 0 16,0 0-16,0 0 15,36 97 1,-27-41-16,3 19 16,-3 10-1,-2 0-15,-3 5 16,-3 10-16,3 6 16,-6 12-1,-3-8-15,-6-5 16,-3-6-1,5 4-15,4-14 16,1-9 0,6-16-16,3-22 15,-1-21 1,3-21-16,0 0 16,2-53-16,0 5 15,-2-12 1,-2-14-16,-3-9 15,-4-9 1,-1-4-16,-6-23 16,-4-16-16,-4-7 15,-6 1 1,1-3 0,3 0-16,8 7 15,4 17-15,9 18 16,5 13-1,3 19-15,10 16 16,7 11 0,8 7-16,22 12 15,33 17-15,20 21 16,1 21 0,-12 22-1,-21 11-15,-23 14 16,-26 17-16,-26 9 15,-28 3 1,-44-3-16,-37-18 16,-18-15-1,3-17-15,10-25 16,16-14-16,22-14 16,25-8-1,22-1-15,19-6 16,7 6-1,0 4-15,60-3 16,-18-42-16,-42 45 16,0 0-1,0 0-15</inkml:trace>
  <inkml:trace contextRef="#ctx0" brushRef="#br0" timeOffset="821.57">5538 4189 0,'0'0'0,"0"0"16,0 0-16,0 0 16,0 0-1,0 0-15,0 0 16,0 0-1,0 0-15,96 63 16,-39-34-16,8-3 16,2-8-1,-2-9 1,2-4-16,-3-5 16,4-12-16,-13-1 15,-9-25 1,-7-12-16,-14-30 15,-20-23 1,-21-7-16,-18 4 16,-19 13-16,-18 13 15,0 27 1,0 24-16,3 30 16,8 27-1,12 20-15,25 44 16,23 41-16,21 15 15,6-1 1,6-2 0,-1-6-16,0-21 15,0-19-15,0-30 16,7-25 0,18-35-16,29-46 15,15-41 1,23-46-16</inkml:trace>
  <inkml:trace contextRef="#ctx0" brushRef="#br0" timeOffset="1387.33">7495 4196 0,'0'0'0,"0"0"0,-89-46 16,-11 3 0,-15-7-16,3 0 15,18 11-15,5 7 16,11 15-1,17 16 1,19 19-16,28 25 16,37 35-16,28 18 15,14 0 1,20 12-16,21 2 16,4-11-1,-7-24-15,-16-22 16,-23-31-16,-31-31 15,-23-35 1,-31-31 0,-25-17-16,-19-8 15,-6-8-15,0 5 16,16 18 0,16 24-16,15 29 15,24 25 1,51 46-16,38 25 15,20 18-15,-2 9 16,-7 5 0,-19-1-1,-29-20-15,-24-15 16</inkml:trace>
  <inkml:trace contextRef="#ctx0" brushRef="#br0" timeOffset="1803.2">8371 4100 0,'0'0'0,"0"0"16,0 0-16,-99-35 15,31 34 1,-16 1-16,-10 11 16,-10 7-1,9 21-15,23 5 16,26 6-16,32 10 15,36 15 1,42 21 0,24 14-16,4 3 15,4-13-15,5-22 16,-12-23 0,-14-23-1,-22-25-15,-10-57 16</inkml:trace>
  <inkml:trace contextRef="#ctx0" brushRef="#br0" timeOffset="2440.07">8717 4341 0,'0'0'16,"0"0"-16,0 0 15,0 0-15,0 0 16,0 0 0,0 0-1,0 0-15,118-40 16,-61 18-16,7-15 15,3-17 1,-17-24 0,-22-21-16,-24-14 15,-31-5-15,-33-4 16,-20 12 0,-9 28-16,7 46 15,5 43 1,18 46-16,22 43 15,22 50-15,31 40 16,25 3 0,33 18-16,19-1 15,10-21 1,-7-39-16,-13-42 16,-15-36-16,-18-36 15,-18-31 1</inkml:trace>
  <inkml:trace contextRef="#ctx0" brushRef="#br0" timeOffset="2990.18">9751 4032 0,'0'0'0,"0"0"0,0 0 15,0 0 1,0 0-16,93 50 16,-15-8-16,30 5 15,19 1 1,-6-6-1,-7-10-15,-4-10 16,-16-5-16,-27-13 16,-35-15-16</inkml:trace>
  <inkml:trace contextRef="#ctx0" brushRef="#br0" timeOffset="3369.75">10342 3119 0,'0'0'0,"0"0"16,0 0-1,137 47-15,-55 26 16,17 50 0,0 24-16,-9-2 15,-19-1 1,-22 5-16,-31-10 15,-36-12-15,-60-22 16,-60-27 0,-17-14-16,-37-18 15</inkml:trace>
  <inkml:trace contextRef="#ctx0" brushRef="#br0" timeOffset="5934.49">11857 2974 0,'0'0'0,"0"0"16,0 0-1,0 0 1,78 107-16,-60-76 15,-2 12-15,5 9 16,2 19 0,-3 17-16,-8 8 15,-3 0 1,-6-9-16,-10-14 16,-11-13-16,-10-11 15,-14-7 1,-6 0-16</inkml:trace>
  <inkml:trace contextRef="#ctx0" brushRef="#br0" timeOffset="6338.99">12057 4566 0,'0'0'16,"0"0"-16,0 0 16,0 0-1,-21 113-15,5-65 16,9-9-1,5-20-15,9-19 16</inkml:trace>
  <inkml:trace contextRef="#ctx0" brushRef="#br0" timeOffset="6952.88">12724 3009 0,'0'0'0,"0"0"16,0 0-1,0 0-15,-26 137 16,20-27-1,-8 60-15,-8 26 16,-3 51-16,-3 7 16,-5 15-1,5-23 1,5-45-16,14-53 16,6-55-16,27-76 15,15-80 1,-39 63-16,0 0 15,0 0-15</inkml:trace>
  <inkml:trace contextRef="#ctx0" brushRef="#br0" timeOffset="7415.92">13105 2974 0,'0'0'16,"0"0"-16,25 183 16,-15-20-1,-9 22 1,2-18-16,-10 3 15,7 10-15,0-13 16,3-31-16,1-33 16,3-31-1,-6-30-15,-6-18 16,5-24 0,0 0-16,0 0 15</inkml:trace>
  <inkml:trace contextRef="#ctx0" brushRef="#br0" timeOffset="7665.79">12749 4169 0,'0'0'0,"0"0"15,0 0-15,0 0 16,99 18 0,-64-16-16,10-10 15,8-9-15,4-12 16,3-21 0,15 1-1,26 6-15</inkml:trace>
  <inkml:trace contextRef="#ctx0" brushRef="#br0" timeOffset="8287.99">14227 4371 0,'0'0'0,"0"0"16,0 0-16,0 0 15,-156-103-15,67 66 16,-5 18-1,5 17 1,4 9-16,14 11 16,14 8-1,28 8-15,26 7 16,25 15-16,21 8 16,20 4-1,19-4-15,14-7 16,8-18-16,-5-25 15,-10-28 1,-14-29 0,-16-27-16,-15-6 15,-7 2-15,-17 7 16,-13 13 0,-5 15-16,-6 11 15,-6 15 1,3 13-16,5 0 15,14 68-15,16 15 16,22 35 0,10 15-1,1-7-15,-14-14 16,-16-20-16,-24-28 16,-13-36-1</inkml:trace>
  <inkml:trace contextRef="#ctx0" brushRef="#br0" timeOffset="8684.71">14836 4691 0,'0'0'0,"0"0"16,0 0-1,0 0 1,0 0-16,0 0 16,0 0-16,0 0 15,0 0 1,0 0 0,0 0-16,0 0 15,0 0-15,0 0 16,20-152-16,-40 73 15,1 1 1,6 0 0,13 12-16,2 1 15,9 6-15,6-1 16,8 10 0,14 4-16,21 14 15,36 35 1,18 43-16</inkml:trace>
  <inkml:trace contextRef="#ctx0" brushRef="#br0" timeOffset="9266.44">15960 4231 0,'0'0'16,"0"0"-16,0 0 16,0 0-1,0 0-15,0 0 16,0 0 0,0 0-16,-119-88 15,55 98 1,-3 15-16,-1 12 15,11 9 1,12 4-16,20 14 16,28 14-16,19 4 15,16-4-15,8-14 16,-1-22 0,-4-24-1,-6-25-15,-8-30 16,-6-22-16,-3-18 15,-6-2 1,-1-3-16,-9 6 16,-4 5-1,2 14-15,0 18 16,7 18-16,7 13 16,9 8-1,12 43 1,8 9-16,7 22 15,4 29-15,-1 19 16,-17 1 0,-19-18-16,-21-25 15,-24-21 1,-15-35-16</inkml:trace>
  <inkml:trace contextRef="#ctx0" brushRef="#br0" timeOffset="9749.11">16795 4026 0,'0'0'16,"0"0"-16,-134 38 15,35-9-15,-11 8 16,-15-3 0,3 8-1,12 3-15,24-1 16,23-7-16,30 2 15,20 4 1,27 11-16,36 9 16,35 5-1,35 6-15,17-10 16,1-18-16,-6-5 16,-25-7-1,-33-8 1,-49-1-16,-50-3 15,-42 13-15,-47-9 16,-32-6 0,8-20-16,12-21 15</inkml:trace>
  <inkml:trace contextRef="#ctx0" brushRef="#br0" timeOffset="10209.62">17631 3950 0,'0'0'16,"0"0"-16,-113 54 15,5 0-15,-21 9 16,8 5 0,8-10-1,13-5-15,13-14 16,32-7-16,23-6 15,29 1 1,38 9-16,32 11 16,26 12-1,17 13-15,11-1 16,-17-4-16,-29-12 16,-33-12-1,-42-8 1,-70-10-16,-42 1 15,-66 8-15</inkml:trace>
  <inkml:trace contextRef="#ctx0" brushRef="#br0" timeOffset="47056.24">7526 10230 0,'0'0'0,"0"0"0,0 0 15,0 0 1,0 0-16,0 0 16,0 0-16,8 113 15,-8-39 1,0 9-16,-2 23 15,2 11 1,-2 10-16,6-7 16,3-17-16,-7-18 15,0-19 1,-7-18 0,-15-34-16,22-14 15,0 0-15,0 0 16</inkml:trace>
  <inkml:trace contextRef="#ctx0" brushRef="#br0" timeOffset="47517.21">6946 10128 0,'0'0'0,"0"0"16,85-12-16,-12 5 16,21 1-16,25-2 15,2-3 1,-1-5-16,17 5 15,12 0 1,0 4-16,-24 7 16,-21 1-16,-33 11 15,-35-1 1,-36-3 0</inkml:trace>
  <inkml:trace contextRef="#ctx0" brushRef="#br0" timeOffset="48450.04">8679 9741 0,'0'0'0,"0"0"0,0 0 15,0 0 1,0 0-16,0 0 16,-68 136-16,75-84 15,11-1 1,3 7 0,4-3-16,0-2 15,0-7-15,-4-1 16,0 5-1,-6 6-15,-8 4 16,-4 1 0,-6-8-16,3-7 15,-7-10-15,3-4 16,4-14 0,-4-4-1,4-7-15,0-5 16,1-2-16,-1 0 15,0 0-15,0 0 16,0 0 0,0 0-1,0 0-15,-40-95 16,19 67-16,-3-8 16,2-17-1,1-18-15,10-10 16,8-4-1,10 6-15,14 10 16,14 12-16,12 12 16,24 13-1,18 14 1,17 10-16,-3 1 16,-2 8-16,-12 5 15,-17 1 1,-20 1-16,-46 16 15</inkml:trace>
  <inkml:trace contextRef="#ctx0" brushRef="#br0" timeOffset="49206.75">10211 10354 0,'0'0'0,"0"0"16,0 0-16,-93-105 16,33 64-1,-18 9-15,-5 4 16,-9 19-1,-5 14-15,-18 25 16,2 15-16,16 11 16,26 5-1,29-1 1,25-9-16,37-5 16,27-1-16,31-9 15,14-8 1,6-6-16,5-5 15,-4-9 1,-6-5-16,-8-1 16,-2-8-16,-19-7 15,-14-5 1,-21-4 0,-19-6-16,-10-4 15,-29-4-15,-9-6 16,-5 7-16,-5 9 15,7 15 1,2 15 0,2 10-16,12 11 15,18 8-15,23 19 16,39 27 0,30 31-16,19 13 15,10 0 1,2-12-16,1-12 15,-7-14-15</inkml:trace>
  <inkml:trace contextRef="#ctx0" brushRef="#br0" timeOffset="49616.3">10699 10403 0,'0'0'16,"0"0"-16,0 0 15,0 0 1,0 0-16,0 0 16,0 0-1,57 96-15,-18-21 16,11 28-1,12 9 1,0-2-16,-12-24 16,-13-29-16,-33-44 15</inkml:trace>
  <inkml:trace contextRef="#ctx0" brushRef="#br0" timeOffset="49805.27">10048 9488 0,'0'0'0,"0"0"16,0 0-16,0 0 16,0 0-1,0 0-15</inkml:trace>
  <inkml:trace contextRef="#ctx0" brushRef="#br0" timeOffset="50353.61">11337 10532 0,'0'0'0,"0"0"16,0 0-1,0 0-15,103 131 16,-64-71-1,-6-3-15,-4-13 16,-8-15 0,-12-8-1,-4-18-15,-5-3 0,0 0 16,0 0 0,0 0-16,-90-136 15,56 79 1,4-5-16,2-4 15,17-5-15,14 0 16,15 14 0,7 18-16,19 21 15,13 25 1,17 22-16,22 21 16,12 11-1,1 9-15,-15-4 16,-12-4-1,-21-7-15,-16-14 16,-27-16-16,-18-18 16</inkml:trace>
  <inkml:trace contextRef="#ctx0" brushRef="#br0" timeOffset="51234.4">13460 9077 0,'0'0'16,"0"0"-16,-87 69 16,11-9-16,-10 1 15,-6-7 1,-7-9-16,5-8 16,12-6-1,26-6-15,27-3 16,39 11-16,51 22 15,29 28 1,27 13-16,33 0 16,24-4-1,-13-13-15,-30 1 16,-38 1-16,-43 11 16,-47 11-1,-40-3 1,-54-2-16,-40-4 15,-18 14-15,-6 9 16,-1-7 0</inkml:trace>
  <inkml:trace contextRef="#ctx0" brushRef="#br0" timeOffset="51870.14">13562 10553 0,'0'0'15,"0"0"-15,0 0 16,0 0 0,0 0-1,88 21-15,-49-24 16,11-4-16,10-4 15,11-7 1,16-11 0,5-16-16,-3-23 15,-7-14-15,-14-10 16,-19 1-16,-26 3 16,-23 3-1,-35-5 1,-35 1-16,-32 17 15,-20 33-15,-16 46 16,2 41 0,1 37-16,28 57 15,38 53 1,58 38-16,52 30 16,37-16-16,39-27 15,22-37 1,8-45-1,-12-60-15,-17-53 16,-21-42-16,-22-29 16,-29-15-1,-34-20-15</inkml:trace>
  <inkml:trace contextRef="#ctx0" brushRef="#br0" timeOffset="52466.2">14845 10436 0,'0'0'0,"0"0"16,0 0-1,0 0 1,0 0-16,88 71 15,-66-11-15,-1 27 16,4 16 0,0-3-1,-4-19-15,-6-25 16,-1-20-16,-10-24 16,-5-12-16,-17 0 15,-13-108 1,-12 24-1,-11-18-15,-6-11 16,-2-30-16,20-10 16,20 1-1,22 12-15,25 12 16,25 10 0,48 3-16,48 12 15,24 28-15,5 29 16,-14 39-1,-41 60-15,-106 74 16</inkml:trace>
  <inkml:trace contextRef="#ctx0" brushRef="#br0" timeOffset="53232.35">14481 8035 0,'0'0'0,"-28"99"15,1 86 1,9 56-16,27 31 16,30 18-1,32-2-15,18 11 16,10-40-16,13-17 16,23-27-1,11-48-15,3-43 16,-5-48-1,1-44-15,-10-30 16,-25-21-16,-37-24 16</inkml:trace>
  <inkml:trace contextRef="#ctx0" brushRef="#br0" timeOffset="53782.18">14203 10061 0,'0'0'0,"0"0"16,0 0-16,0 0 16,0 0-1,0 0-15,0 0 16,0 0-1,0 0-15,152-53 16,-26 31-16,31-13 16,34-26-1,34-24 1,1-20-16,-10 6 16,-43 35-16</inkml:trace>
  <inkml:trace contextRef="#ctx0" brushRef="#br0" timeOffset="57551.71">16782 8925 0,'0'0'0,"0"0"16,0 0-16,0 0 16,0 0-16,0 0 15,0 0 1,0 0-16,0 0 16,0 0-1,-121-86-15,82-28 16,14-26-1,29-2-15,31-11 16,31-13 0,26 2-16,11 20 15,-3 27-15,-4 24 16,-2 19 0,-7 16-16,-4 17 15,-26 2 1</inkml:trace>
  <inkml:trace contextRef="#ctx0" brushRef="#br0" timeOffset="58384.78">17799 6205 0,'0'0'15,"0"0"-15,0 0 16,0 0 0,0 0-16,0 0 15,-25 118 1,36-86-16,5 7 15,10 0 1,6 2-16,1-2 16,5-4-16,-2-3 15,-7 3 1,-15 19-16</inkml:trace>
  <inkml:trace contextRef="#ctx0" brushRef="#br0" timeOffset="58733.42">18119 5918 0,'0'0'16,"0"0"-16,0 0 16,64 113-16,-30-27 15,5 24 1,5 7-1,7-15-15,-1-14 16,3-20-16,5-29 16</inkml:trace>
  <inkml:trace contextRef="#ctx0" brushRef="#br0" timeOffset="59201.48">19243 6120 0,'0'0'0,"0"0"15,-43 178-15,13-22 16,11 21 0,19 18-16,14-13 15,5-29 1,4-21-16,-1-17 16,2-14-16,-3-14 15,-3-15 1,-7-16-1,-7-24-15</inkml:trace>
  <inkml:trace contextRef="#ctx0" brushRef="#br0" timeOffset="59550.68">18772 6263 0,'0'0'0,"0"0"16,0 0 0,46-104-1,-20 58-15,12 0 16,9 3-16,16 11 15,16 4 1,6 10-16,-5 6 16,-10 5-1,-9 0-15,-15 1 16,-7-8 0,-13-3-16,-9 2 15,-3-18 1</inkml:trace>
  <inkml:trace contextRef="#ctx0" brushRef="#br0" timeOffset="60171.71">19994 6868 0,'0'0'0,"0"0"15,-11 101-15,4-9 16,0 12 0,9 17-1,7 15-15,12-10 16,11-18-16,0-26 15,-2-25 1,-3-29-16,-6-21 16,-2-7-1,-15-81-15,-14-29 16,-5-27-16,-1-10 16,2-15-1,7-21-15,16 4 16,19 14-1,18 15-15,18 14 16,15 18 0,16 23-16,17 30 15,19 38 1,4 37-16,-10 44 16,-31 38-16,-27 30 15</inkml:trace>
  <inkml:trace contextRef="#ctx0" brushRef="#br0" timeOffset="60723.62">21487 6937 0,'0'0'0,"0"0"0,11 124 16,-8-31 0,8 6-1,3 8-15,9-9 16,-3-17-16,10-21 15,-2-24 1,1-22-16,6-14 16,0-53-1,1-9-15,0-25 16,-7-14-16,-12-12 16,-17-15-1,-15-1-15,-12 9 16,-2 18-1,-3 31-15,4 19 16,13 26-16,8 19 16,17 7-1,40 93 1,39 24-16,21 20 16,9 40-16,-5 25 15,-8-11 1,-17-18-16,-30-27 15,-32-34 1,-27-43-16,-40-69 16</inkml:trace>
  <inkml:trace contextRef="#ctx0" brushRef="#br0" timeOffset="61052.93">22350 5402 0,'0'0'0,"0"0"15,103 152 1,-23 44-16,5 53 15,-7 26-15,1-12 16,4 0 0,-3-39-1,-6-51-15,-17-47 16,-20-46-16,-26-38 16,-11-38-1,-98-43-15</inkml:trace>
  <inkml:trace contextRef="#ctx0" brushRef="#br0" timeOffset="61333.68">22172 6472 0,'0'0'15,"0"0"1,0 0-16,0 0 15,0 0 1,0 0-16,0 0 16,104-34-16,-27-8 15,19-17 1,11-12 0,-3 0-16,-1 0 15,-8 3-15,-12 11 16,-7-6-1,-5-26-15,-28-12 16</inkml:trace>
  <inkml:trace contextRef="#ctx0" brushRef="#br0" timeOffset="61954.5">22749 4404 0,'0'0'0,"0"0"16,78 202-16,-6-32 16,15 45-1,10 23 1,0 16-16,-4 23 16,-7-13-16,-1 6 15,-11-33 1,-15-42-1,-16-46-15,-18-41 16,-15-58-16,-10-39 16,-11-11-1,-3-55-15,-11-14 16,-4-18 0,8-24-16,15-20 15,26-13-15,20 6 16,27 20-1,8 26-15,6 29 16,10 39 0,19 61-16,7 74 15,-3 41-15,-18 56 16,-29 13 0,-28-19-16,-28-40 15,-20-53 1,9-109-16,0 0 15,0 0-15</inkml:trace>
  <inkml:trace contextRef="#ctx0" brushRef="#br0" timeOffset="62222.15">23865 3734 0,'0'0'0,"0"0"15,0 0 1,-29 106-16,8 15 15,3 25 1,7 19-16,19 26 16</inkml:trace>
  <inkml:trace contextRef="#ctx0" brushRef="#br0" timeOffset="62488.28">24907 3874 0,'0'0'0,"0"0"15,-116 251 1,34-16-16,15 14 15,24-27-15,29-33 16,25-40 0</inkml:trace>
  <inkml:trace contextRef="#ctx0" brushRef="#br0" timeOffset="63553.36">16495 10489 0,'0'0'0,"0"0"16,0 0-16,63 106 15,-5-70 1,37 17-16,27 6 16,13 10-1,13-4-15,31-15 16,-7-22-16,-17-30 16,-20-31-1,-15-38-15,-31-35 16</inkml:trace>
  <inkml:trace contextRef="#ctx0" brushRef="#br0" timeOffset="64551.62">17666 9445 0,'0'0'0,"0"0"16,0 0-16,0 0 16,14 117-1,4-43 1,5 17-16,4 1 16,19-3-16,23-25 15,23-61 1</inkml:trace>
  <inkml:trace contextRef="#ctx0" brushRef="#br0" timeOffset="64891.88">18069 8892 0,'0'0'16,"0"0"-16,89 6 15,-41 7 1,0 18-16,-2 19 16,5 24-1,3 15-15,7 5 16,20-9-16</inkml:trace>
  <inkml:trace contextRef="#ctx0" brushRef="#br0" timeOffset="66506.13">19360 9098 0,'0'0'0,"0"0"15,0 0 1,0 0-16,-36 116 16,47-31-1,10 18-15,11 41 16,7 26-16,1-3 16,2 14-1,-3 6 1,-7-17-16,-9-20 15,-10-10-15,-4 1 16,-6 1-16,-3-15 16,21-13-1</inkml:trace>
  <inkml:trace contextRef="#ctx0" brushRef="#br0" timeOffset="66840.81">18957 10019 0,'0'0'0,"0"0"16,0 0-1,82 7-15,-34-4 16,10-3 0,13 0-16,12 0 15,20 0 1,22-4 0,8-6-16,-8-5 15,-22-6-15,-25 0 16,-18 4-16,-60 17 15,0 0 1,0 0-16</inkml:trace>
  <inkml:trace contextRef="#ctx0" brushRef="#br0" timeOffset="67416.5">20768 10238 0,'0'0'0,"0"0"15,-139-78 1,33 50-1,-13 40-15,-2 59 16,6 32-16,35 14 16,41 17-16,48 18 15,35-6 1,27-18 0,7-29-16,-3-31 15,-8-29-15,-3-39 16,0-46-1,-2-57-15,-3-33 16,-8-18 0,2-5-16,-10-1 15,-7 18-15,-7 32 16,-5 30 0,-6 30-1,-4 25-15,4 25 16,3 42-16,8 39 15,3 22 1,5 17-16,-2 23 16,-3 25-1,-14-12-15,-8-27 16,-10-129 0,0 0-16,0 0 15</inkml:trace>
  <inkml:trace contextRef="#ctx0" brushRef="#br0" timeOffset="67807.64">21303 10888 0,'0'0'0,"0"0"16,0 0-16,0 0 16,0 0-16,21 96 15,-21-89 1,-4-6 0,-10-1-16,-14-33 15,-12-13-15,-6-22 16,0-24-1,2-21-15,15-24 16,12-16 0,13 6-16,11 26 15,7 21 1,17 33-16,11 24 16,18 32-1,12 40-15,10 35 16</inkml:trace>
  <inkml:trace contextRef="#ctx0" brushRef="#br0" timeOffset="68384">22456 10474 0,'0'0'0,"0"0"16,0 0 0,-149-20-16,78 33 15,-7 12 1,-2 25-1,11 24-15,23 35 16,33 16-16,31-5 16,25-15-16,19-15 15,16-24 1,1-30-16,-1-28 16,-11-36-1,-21-50-15,-28-57 16,-34-32-1,-21-16 1,-9-12-16,2 24 16,5 31-16,11 40 15,10 33-15,11 35 16,18 32 0,24 78-16,29 43 15,29 54 1,6 60-16,-19 8 15,-23 24-15,-32-8 16,-40-26 0,-55-27-1,-42-37-15,-38-66 16</inkml:trace>
  <inkml:trace contextRef="#ctx0" brushRef="#br0" timeOffset="68970.31">22405 10449 0,'0'0'16,"0"0"-16,0 0 15,-30 150 1,27-93-16,9-11 16,12-14-1,16-11-15,17-10 16,19-13-16,8-19 15,4-15 1,6-15 0,1-10-16,-4-27 15,-16-16 1,-23-13-16,-32-3 16,-35 8-16,-32 16 15,-20 28 1,-5 29-16,-14 39 15,-7 46-15,-5 69 16,12 44 0,26 38-1,31 30-15,31 3 16,29-17-16,27-18 16,15-27-1,6-44-15,10-45 16,3-50-1,10-43-15,17-51 16,20-66-16</inkml:trace>
  <inkml:trace contextRef="#ctx0" brushRef="#br0" timeOffset="69388.42">23141 8974 0,'0'0'0,"0"0"16,-14 101-16,7 24 16,7 28-1,15 40 1,17 9-16,7-7 15,17 8-15,5-13 16,-1-38 0,-10-37-1,-13-41-15,-28-42 16,-18-85-16</inkml:trace>
  <inkml:trace contextRef="#ctx0" brushRef="#br0" timeOffset="69672.4">22215 9601 0,'0'0'16,"0"0"-16,224-64 16,-49 18-16,35 10 15,5 8 1,-24 6-16,-31 1 16,-30 7-1,-31-18-15</inkml:trace>
  <inkml:trace contextRef="#ctx0" brushRef="#br0" timeOffset="70139.39">23787 8201 0,'0'0'0,"0"0"15,0 0 1,0 0-16,0 0 16,83 139-16,-58-72 15,-9 35 1,-16 43-16</inkml:trace>
  <inkml:trace contextRef="#ctx0" brushRef="#br0" timeOffset="70448.9">24337 8072 0,'0'0'0,"0"0"15,-38 232 1,21 5-1,20 68-15</inkml:trace>
  <inkml:trace contextRef="#ctx0" brushRef="#br0" timeOffset="143316.34">1863 7040 0,'0'0'0,"0"0"16,0 0-16,0 0 16,0 0-16,0 0 15,0 0-15,0 0 16,0 0 0,0 0-1,58 114-15,-58-68 16,-7 15-16,-5 21 15,-6 6 1,-10 6-16,-15-1 16,-12-5-1,-10-3-15,4-6 16,7-1-16,12-7 16,14-9-1,20-23 1,35-39-16</inkml:trace>
  <inkml:trace contextRef="#ctx0" brushRef="#br0" timeOffset="143635.76">1882 7019 0,'0'0'0,"0"0"0,0 0 16,78 177 0,-35-56-16,21 21 15,21 2-15,18-9 16,11 7-1,1 0-15,-1-19 16,-11-28 0,-25-34-16,-34-33 15,-44-59 1,-80-66-16</inkml:trace>
  <inkml:trace contextRef="#ctx0" brushRef="#br0" timeOffset="143966.75">1614 8286 0,'0'0'15,"0"0"-15,0 0 16,0 0 0,128 1-16,-61-12 15,6-10 1,6 0-16,16 0 16,16-4-16,-1 10 15,-18-1 1,-27 1-1,-32 4-15,-33 3 16,-52 15-16</inkml:trace>
  <inkml:trace contextRef="#ctx0" brushRef="#br0" timeOffset="144549.31">3165 7603 0,'0'0'0,"0"0"15,0 0 1,0 0-16,0 0 15,0 0-15,0 0 16,0 0 0,0 0-16,0 0 15,-86 28 1,32-42-16,-3 0 16,5 10-16,14 8 15,17 18 1,21 24-16,46 35 15,19 40 1,25 12-16,30-9 16,8-21-1,-9-27-15,-19-20 16,-26-28 0,-28-31-16,-39-47 15,-32-49-15</inkml:trace>
  <inkml:trace contextRef="#ctx0" brushRef="#br0" timeOffset="144932.79">3810 7685 0,'0'0'0,"0"0"16,-90 35-1,42-7-15,3 8 16,17 14-16,3 7 16,15 17-1,20 8 1,16-4-16,20-2 15,24-11-15,26-9 16,5-16-16,-4-12 16,-13-19-1,-23-15 1,-19-14-16,-42-44 16,0 64-16,0 0 15,0 0 1</inkml:trace>
  <inkml:trace contextRef="#ctx0" brushRef="#br0" timeOffset="145432.97">4487 8219 0,'0'0'0,"0"0"16,0 0 0,0 0-16,0 0 15,0 0 1,-64 96-16,64-50 15,21 24 1,14 10-16,16 8 16,13-7-1,3-14-15,2-21 16,4-25 0,6-27-16,0-30 15,-8-32-15,-11-35 16,-24-12-1,-26-13-15,-24-17 16,-32 10-16,-18 21 16,-10 34-1,-5 37 1,5 32-16,12 30 16,9 30-1,17 33-15,18 48 16</inkml:trace>
  <inkml:trace contextRef="#ctx0" brushRef="#br0" timeOffset="146019.93">5361 7934 0,'0'0'16,"0"0"-16,0 0 15,0 0-15,45 106 16,-34-44 0,3 5-1,8-2-15,6-1 16,5-7 0,6-6-16,3-10 15,-1-16-15,-9-15 16,-4-17-1,-5-18-15,-7-17 16,-7-22-16,-4-18 16,2-24-1,-5-5 1,7 0-16,7 22 16,4 24-16,4 24 15,1 36 1,4 5-16,-1 125 15,4-15 1,3 5-16,-3-1 16,-3-7-16,-11-18 15,-14-18 1,-10-33 0</inkml:trace>
  <inkml:trace contextRef="#ctx0" brushRef="#br0" timeOffset="146533.71">6323 8040 0,'0'0'0,"0"0"15,0 0-15,78 126 16,-61-76-16,-9-14 16,-1-12-1,-7-10-15,3-10 16,-10-4-1,1 0-15,-2-68 16,1 5-16,3-9 16,8 0-1,6-3 1,8 11-16,7 7 16,8 12-16,12 20 15,19 28 1,7 33-16,12 48 15,-8 34 1,-15 6-16,-16 16 16,-9-4-16,-13-10 15,-9-24 1,-9-38 0,-8-42-16,-9-22 15</inkml:trace>
  <inkml:trace contextRef="#ctx0" brushRef="#br0" timeOffset="146817.26">6736 7144 0,'0'0'0,"0"0"15,0 0-15,85 121 16,-38-26 0,3 19-1,6 4-15,-4-7 16,12 2-16,10 3 16,-1-8-1,-8-25-15,-40-32 16,-42-34-1</inkml:trace>
  <inkml:trace contextRef="#ctx0" brushRef="#br0" timeOffset="147052.38">6143 7456 0,'0'0'0,"0"0"15,144-18 1,-58-3-16,13 3 16,7 8-1,20 23-15,10 9 16,-2 10-16,12 3 16,19-6-1,-16-31-15,-21-35 16</inkml:trace>
  <inkml:trace contextRef="#ctx0" brushRef="#br0" timeOffset="147599.87">7813 7738 0,'0'0'16,"0"0"-16,0 0 15,0 0-15,0 0 16,-109 36 0,50-1-16,-3 22 15,13 4 1,17 4-16,17 1 16,16-4-16,23-2 15,16-14 1,20-10-1,12-12-15,13-12 16,-3-16-16,-4-11 16,-14-20-1,-17-25-15,-19-29 16,-17-10 0,-15-2-16,-7 11 15,-6 9-15,3 17 16,3 15-1,4 24 1,3 17-16,4 8 16,8 0-16,9 74 15,8 19 1,2 46-16,-1 5 16,-6-6-1,-1-3-15,-8-11 16,-4-17-16,-7-29 15,-7-39 1,-6-39 0</inkml:trace>
  <inkml:trace contextRef="#ctx0" brushRef="#br0" timeOffset="148050.81">8364 7097 0,'0'0'0,"0"0"16,93 252-16,-40-72 15,-10-13 1,-2-1-1,-4-9-15,0-13 16,-1-23-16,-1-30 16,-7-30-1,-3-29-15,0-23 16,-7-9 0,-7 0-16,-1-90 15,-10 18-15,0-23 16,-7-12-1,0 4 1,0 9-16,-11 5 16,0 7-16,-6 19 15,-8 26 1,-15 45-16,-27 63 16,74-71-1,0 0-15,0 0 16</inkml:trace>
  <inkml:trace contextRef="#ctx0" brushRef="#br0" timeOffset="148499.56">9146 6768 0,'0'0'0,"0"0"15,0 0-15,-36 143 16,20-45 0,7 7-16,4 24 15,17 31 1,10 1-16,8-26 15,4-18 1,-2-24-16,-7-26 16,-5-33-1,-12-34-15</inkml:trace>
  <inkml:trace contextRef="#ctx0" brushRef="#br0" timeOffset="149033.62">9691 7830 0,'0'0'0,"0"0"15,0 0-15,0 0 16,0 0 0,0 0-16,0 0 15,95 57 1,-62-57-16,13-21 16,14-8-16,11-13 15,0-12 1,-8-12-1,-17-10-15,-26-12 16,-27 1-16,-31 5 16,-19 15-16,-11 20 15,-4 19 1,11 24 0,8 26-16,14 31 15,21 29-15,18 24 16,18 10-1,21 15-15,15 18 16,16 4 0,3-13-16,1-26 15,-9-25-15,2-29 16,-10-31 0,-1-40-1</inkml:trace>
  <inkml:trace contextRef="#ctx0" brushRef="#br0" timeOffset="157490.65">10545 7139 0,'0'0'0,"0"0"16,0 0-16,0 0 15,0 0-15,0 0 16,0 0-1,0 0 1,0 0-16,0 0 16,0 0-16,0 0 15,108-60 1,-80 10-16,1-15 16,-8-6-1,-3-4-15,-8 11 16,-6 0-16,-8 4 15,-17-1 1,-15-9 0,-23-21-16,-6-23 15</inkml:trace>
  <inkml:trace contextRef="#ctx0" brushRef="#br0" timeOffset="158367.78">9808 6431 0,'0'0'0,"0"0"16,0 0 0,0 0-16,0 0 15,0 0 1,0 0-16,67-105 16,-61 77-16,3-8 15,2-9 1,8-9-1,7-3-15,21 1 16,18 9-16,13 10 16,11 17-1,0 13-15,3 21 16,8 25 0,4 40-16,-1 39 15,-3 12-15,-18-11 16,-20-16-1,-20-21 1,-29-18-16,-13-64 16,0 0-16,0 0 15</inkml:trace>
  <inkml:trace contextRef="#ctx0" brushRef="#br0" timeOffset="159183.22">10831 5571 0,'0'0'0,"0"0"15,0 0-15,0 0 16,0 0-1,-22 150 1,1-54-16,-8 7 16,5 5-16,10-4 15,20-2 1,9-13-16,13-9 16,12-16-1,6-18-15,7-18 16,0-21-16,2-20 15,-2-13 1,1-20-16,-5-18 16,-6-19-1,-11 1-15,-11 0 16,-13 11-16,-9 11 16,-10 17-1,1 11 1,0 9-16,3 16 15,10 7-15,7 0 16,12 66 0,17 8-16,9 36 15,5 19 1,0-5-16,-7-13 16,-17-28-16,-15-20 15,-23-20 1</inkml:trace>
  <inkml:trace contextRef="#ctx0" brushRef="#br0" timeOffset="159682.9">11937 5803 0,'0'0'0,"0"0"15,0 0-15,0 0 16,-126-2-16,62 4 15,0-6 1,10 4-16,8 0 16,18 9-1,10 0-15,15 23 16,21 3-16,24 10 16,19 11-1,20 9 1,8 9-16,-2 7 15,-7 5-15,-8 3 16,-22-16 0,-22-10-16,-24-17 15,-53-17 1,-81-22-16,-48-35 16,-35-39-16,-9-54 15,27-20 1</inkml:trace>
  <inkml:trace contextRef="#ctx0" brushRef="#br0" timeOffset="160349.38">12487 6417 0,'0'0'0,"0"0"16,0 0-16,0 0 16,83-55-1,-72 46-15,-4-3 16,1-6-1,9-12-15,8-8 16,4-11 0,9-1-16,5-4 15,-4 5 1,-14 2-16,-11 1 16,-21-10-16,-21-6 15,-21-4 1,-19 4-16,-7 12 15,-6 19 1,11 24-16,13 28 16,22 39-16,38 34 15,33 41 1,31 49 0,16 5-16,3-21 15,-4-22-15,-13-33 16,-21-31-1,-20-39-15,-24-25 16,-40-18 0</inkml:trace>
  <inkml:trace contextRef="#ctx0" brushRef="#br0" timeOffset="160883.62">12924 6256 0,'0'0'0,"0"0"15,0 0-15,120 117 16,-70-57-1,-7-8-15,-8-7 16,-6-9 0,-8-11-16,-7-8 15,-10-9 1,-4-5-16,0-3 16,0 0-16,0 0 15,-42-32 1,34 19-1,-3-2-15,4-6 16,0-4-16,0-11 16,-7-20-16,7-17 15,0-19 1,7 2 0,14 9-16,7 10 15,18 14-15,15 15 16,31 17-1,41 16-15,6 5 16,-8 6 0,-18 3-16,-29 2 15,-39-3-15</inkml:trace>
  <inkml:trace contextRef="#ctx0" brushRef="#br0" timeOffset="161482.51">13971 6170 0,'0'0'0,"0"0"16,0 0 0,0 0-16,97 0 15,-59-4-15,5-2 16,10 3 0,0 6-16,3 0 15,8 22 1,3 10-16,-11 11 15,-27-6-15,-50-1 16,-47 2 0,-75-24-1</inkml:trace>
  <inkml:trace contextRef="#ctx0" brushRef="#br0" timeOffset="161933.44">13796 5415 0,'0'0'0,"0"0"15,0 0 1,113-19-16,-70 19 16,-2 9-16,5 12 15,11 14 1,11 15 0,9 21-16,12 12 15,26 12-15,6-1 16,-14-16-1,-32-11-15,-44-9 16,-63 16 0,-70 25-16,-51 33 15,-60-8-15,-6-5 16,36-26 0,54-44-16,129-49 15,0 0 1,0 0-16</inkml:trace>
  <inkml:trace contextRef="#ctx0" brushRef="#br0" timeOffset="162666.25">14944 4879 0,'0'0'0,"0"0"16,0 0-16,0 0 15,26 198-15,-20-56 16,2-2 0,5 15-16,16 20 15,0-3 1,10-12-16,7-8 15,4 7-15,6-17 16,-10-29 0,-8-31-1,-8-35-15,0-23 16,-9-28-16,0-20 16,-6-22-1,-4-22-15,2-14 16,-9-8-1,-11 5-15,-4 3 16,-14 7-16,-10 5 16,-22 2-1,-35 0-15,-13-1 16,-2 5 0,8 14-16,-2 22 15</inkml:trace>
  <inkml:trace contextRef="#ctx0" brushRef="#br0" timeOffset="163483.26">15956 5865 0,'0'0'0,"0"0"0,0 0 15,0 0 1,0 0-16,-99-25 16,39 34-16,-20 10 15,-6 8 1,-5 14-1,15 1-15,16 1 16,16 0-16,26 10 16,16 15-1,20 21-15,21 15 16,18-4 0,18-12-16,14-13 15,3-15-15,-2-25 16,-17-24-1,-14-18 1,-10-18-16,-20-17 16,-15-15-16,-17-16 15,-5-5 1,-6 0-16,-4 7 16,1 18-1,3 14-15,9 14 16,-1 10-16,12 9 15,-2 6 1,7 0 0,0 0-16,-11 0 15,0 0-15,53 99 16,-36-58 0,8 10-16,1 1 15,2-1 1,-3-5-16,-1-14 15,-2-6-15,-15-11 16,-5-12 0,-8 1-16</inkml:trace>
  <inkml:trace contextRef="#ctx0" brushRef="#br0" timeOffset="164299.26">16512 6242 0,'0'0'0,"0"0"16,0 0-1,22 131-15,-23-66 16,-5-1-16,2-14 16,0-8-1,-3-13 1,3-14-16,1-6 15,-1-5-15,1-4 16,-1 0 0,4 0-16,0 0 15,0 0 1,-11-138-16,9 90 16,1-9-16,2-10 15,1-6 1,6 1-1,2 7-15,8 8 16,0 11-16,4 11 16,9 10-1,1 10-15,4 8 16,10 7 0,5 7-16,1 6 15,-1 10-15,-4 2 16,-2 18-1,-5 20-15,2 20 16,-3 26 0,-10-2-16,-1-9 15,-10-10-15,-7-3 16,-11-85 0,0 0-16,0 0 15</inkml:trace>
  <inkml:trace contextRef="#ctx0" brushRef="#br0" timeOffset="166616.16">10438 7774 0,'0'0'0,"0"0"15,0 0 1,0 0-16,0 0 16,121 57-1,-41-40-15,12 4 16,11 4-16,0 6 15,-7 1 1,-18 7 0,-26 0-16,-52-2 15</inkml:trace>
  <inkml:trace contextRef="#ctx0" brushRef="#br0" timeOffset="167333.13">10874 7557 0,'0'0'16,"0"0"-16,95-16 15,-33 4-15,11 10 16,4 9 0,4 14-16,1 10 15,-4 4 1,-7 4-16,-13-4 15,-18 1-15,-16 3 16,-28 11 0,-24 21-16,-42 18 15,-53 10 1,-41 2-16,-29-12 16,-27-11-16,0-19 15,30-15 1,30-24-1,32-11-15</inkml:trace>
  <inkml:trace contextRef="#ctx0" brushRef="#br0" timeOffset="168099.81">11875 7151 0,'0'0'0,"0"0"15,0 0-15,0 0 16,0 0 0,58 155-16,-31-67 15,3 18 1,-9 11-16,-7 22 16,-17 44-1,-20 19-15,-27 47 16,-31 1-16,-1-23 15,14-59 1,19-83-16</inkml:trace>
  <inkml:trace contextRef="#ctx0" brushRef="#br0" timeOffset="168482.77">12135 7376 0,'0'0'0,"0"0"16,0 0-16,128 170 16,-39-60-1,14 37 1,5 37-16,3-9 16,13-15-16,-5-14 15,-18-25-15,-28-30 16,-27-35-1,-29-24-15,-17-25 16,-85-21 0,-42-40-16</inkml:trace>
  <inkml:trace contextRef="#ctx0" brushRef="#br0" timeOffset="168782.86">12082 8475 0,'0'0'0,"0"0"15,110-67-15,-24 24 16,3 11-1,5 14-15,-10 14 16,-20 8 0,-17 11-16,-19 27 15,-31 29 1,3-71-16,0 0 16,0 0-16</inkml:trace>
  <inkml:trace contextRef="#ctx0" brushRef="#br0" timeOffset="169765.76">13041 7150 0,'0'0'0,"0"0"16,0 0-1,0 0 1,68 107-16,-40-29 16,4 38-16,10 11 15,8 22 1,9 11-16,1-12 15,-6-21 1,-9-34-16,-16-30 16,-19-27-16,-17-25 15,-37-22 1</inkml:trace>
  <inkml:trace contextRef="#ctx0" brushRef="#br0" timeOffset="170083.08">12890 7631 0,'0'0'0,"0"0"16,101-129-16,-48 30 16,-6 13-1,-4 19-15,-1 18 16,-2 20-16,9 18 16,8 8-1,-6 9 1,-10 12-16,-22-4 15,-19 11-15,-83 18 16</inkml:trace>
  <inkml:trace contextRef="#ctx0" brushRef="#br0" timeOffset="170403.63">13426 8662 0,'0'0'15,"0"0"-15,128-84 16,-57 33-1,-14 6-15,-4 15 16,-20 16 0,-5 9-16,-10 10 15,-4 4-15,-7 1 16,-7 3 0,9-13-1</inkml:trace>
  <inkml:trace contextRef="#ctx0" brushRef="#br0" timeOffset="171083.49">13679 7650 0,'0'0'0,"0"0"15,0 0 1,108-65-16,-41 46 16,11 3-1,8 12-15,2 11 16,-3 1-16,-10 9 16,-7-3-1,-13 0-15,-16 1 16,-15-1-1,-24 0-15,0 0 16</inkml:trace>
  <inkml:trace contextRef="#ctx0" brushRef="#br0" timeOffset="171665.81">13757 7079 0,'0'0'16,"0"0"-16,0 0 15,0 0-15,0 0 16,0 0 0,94 39-16,-43-21 15,26 11 1,15 13-16,7 25 16,-3 19-1,-7 10-15,-18-2 16,-26-5-1,-25-11-15,-30 7 16,-26 0-16,-27 4 16,-26 2-1,-19-6-15,-6-14 16,8-22 0,24-23-16,34-40 15</inkml:trace>
  <inkml:trace contextRef="#ctx0" brushRef="#br0" timeOffset="172282.99">14613 7137 0,'0'0'0,"0"0"0,0 0 16,0 0-1,0 0-15,0 0 16,0 0-16,92-65 16,-69 54-1,2-6-15,8-1 16,8-7 0,5 0-16,4 8 15,14 11 1,4 22-16,2 18 15,-6 18 1,-14 11-16,-18 20 16,-19 20-16,-19 15 15,-17-8 1,-10-14-16,-6-18 16,3-6-1</inkml:trace>
  <inkml:trace contextRef="#ctx0" brushRef="#br0" timeOffset="172657.87">15111 8418 0,'0'0'0,"0"0"16,0 0-16,0 0 16,0 0-1,0 0-15,0 0 16,0 0 0,0 0-16</inkml:trace>
  <inkml:trace contextRef="#ctx0" brushRef="#br0" timeOffset="173382.53">15321 7196 0,'0'0'0,"0"0"16,0 0-1,0 0-15,0 0 16,0 0 0,0 0-16,0 0 15,0 0-15,0 0 16,101-21-1,-62 4 1,4-8-16,3-8 16,-3-6-16,-1 8 15,-13 9 1,-8 12-16,-7 8 16,-10 2-1,-4 0-15,3 90 16,1-33-16,-4 18 15,0 10 1,-2 7-16,0-1 16,-1-17-1,1-16-15,-4-5 16</inkml:trace>
  <inkml:trace contextRef="#ctx0" brushRef="#br0" timeOffset="173763.97">15638 8541 0,'0'0'0,"0"0"0,0 0 16,0 0 0,0 0-16,0 0 15,0 0-15,0 0 16</inkml:trace>
  <inkml:trace contextRef="#ctx0" brushRef="#br0" timeOffset="174060.56">15975 7104 0,'0'0'0,"0"0"0</inkml:trace>
  <inkml:trace contextRef="#ctx0" brushRef="#br0" timeOffset="174466.07">15950 7200 0,'0'0'15,"0"0"-15,0 0 16,0 0 0,0 0-16,0 0 15,0 0-15,0 0 16,0 0-1,0 0 1,0 0-16,0 0 16,95-107-16,-62 82 15,9-3-15,4 4 16,0 6 0,-7 9-1,-7 11-15,-9 10 16,-9 8-16,-7 5 15,-6 8 1,-2 4-16,-9 6 16,-4 4-1,-6 12-15,-8 16 16,-8 17-16,1 8 16,3-6-1,7-9 1,7-17-16,7-19 15,5-23-15,-1-26 16</inkml:trace>
  <inkml:trace contextRef="#ctx0" brushRef="#br0" timeOffset="175003.95">15989 8386 0,'0'0'16,"0"0"-16,0 0 16,0 0-1,0 0 1</inkml:trace>
</inkml:ink>
</file>

<file path=ppt/ink/ink34.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0:47:18.856"/>
    </inkml:context>
    <inkml:brush xml:id="br0">
      <inkml:brushProperty name="width" value="0.05292" units="cm"/>
      <inkml:brushProperty name="height" value="0.05292" units="cm"/>
      <inkml:brushProperty name="color" value="#FF0000"/>
    </inkml:brush>
  </inkml:definitions>
  <inkml:trace contextRef="#ctx0" brushRef="#br0">22618 7617 0,'0'0'16,"0"0"-16,0 0 15,0 0 1</inkml:trace>
  <inkml:trace contextRef="#ctx0" brushRef="#br0" timeOffset="1253.14">22667 7635 0,'0'0'0,"0"0"0,0 0 15,0 0 1,0 0-1,0 0-15,0 0 16,0 0-16,0 0 16,0 0-1,0 0-15,0 0 16,0 0 0,0 0-16,0 0 15,0 0 1,0 0-16,0 0 15,0 0 1,0 0-16,0 0 16,0 0-16,0 0 15,0 0 1,0 0-16,0 0 16,0 0-1,0 0-15,50-113 16,-50 81-16,-21-9 15,-4-7 1,-21-15-16,-29-4 16,-26-1-1,-9-3-15,4-3 16,13 1-16,3 9 16,3 15-1,0 8 1,2 14-16,0 9 15,1-3-15,-8-4 16,-22 4 0,-21-8-1,-4-3-15,17-3 16,8 7-16,1 9 16,10 9-16,12 10 15,20 7 1,14 7-16,19 11 15,9 14 1,8 14-16,6 12 16,1 9-1,3 6-15,4 5 16,1-12 0,9-3-16,0 1 15,4 7-15,0 14 16,1 13-1,-1 1 1,3-13-16,-3-5 16,4-6-16,-4 0 15,-3-1-15,3-6 16,1-5 0,2 0-1,4-16-15,4-5 16,3-13-16,1-7 15,2-5 1,3-6-16,12-8 16,14-2-1,14-9-15,15-7 16,14-3-16,0 6 16,25-6-1,33-6 1,6 4-16,-2 0 15,9-5-15,14-10 16,-16-7 0,-12-1-16,-2-7 15,7-10 1,-18-3-16,-23-5 16,-21-3-16,-9-8 15,-14 4 1,-15 0-1,-26 5-15,-28-2 16,-32-16-16,-38-22 16,-23-19-16,-7 4 15,-6 16 1,-16 20 0,118 82-16,0 0 15,0 0-15</inkml:trace>
</inkml:ink>
</file>

<file path=ppt/ink/ink35.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1:14:41.382"/>
    </inkml:context>
    <inkml:brush xml:id="br0">
      <inkml:brushProperty name="width" value="0.05292" units="cm"/>
      <inkml:brushProperty name="height" value="0.05292" units="cm"/>
      <inkml:brushProperty name="color" value="#FF0000"/>
    </inkml:brush>
  </inkml:definitions>
  <inkml:trace contextRef="#ctx0" brushRef="#br0">10111 8603 0,'0'0'0,"104"-32"0,-62 37 15,-13-3-15,2 9 16,-9 3-1,-5-1-15,-9-3 16,-8 1-16,0-6 16,0-7-1,0 2-15,-117-18 16,35-5 0,-30-10-16,-9-15 15,-28-7-15,-36 3 16,-12-5-1,-30-3 1,-20 3-16,2-11 16,-16-4-16,16 3 15,2 14 1,1 19-16,17 19 16,-4 30-1,18 16-15,25 15 16,8 8-1,2 8-15,26 3 16,18 0 0,11 8-16,1 4 15,17 3-15,26 0 16,24 2 0,10 1-16,22-13 15,14-8 1,10-13-16,8-4 15,7-5-15,3-6 16,4-1 0,-2-8-16,2-2 15,6-3 1,1-4-16,1 2 16,12 2-1,9 3-15,19 7 16,16 4-1,8 7-15,4 1 16,-4 3-16,9-1 16,6-4-1,5-5-15,3-2 16,-13-2 0,5-2-16,14-1 15,7-6 1,-1-1-16,-1-4 15,13 2 1,9-1-16,-1-5 16,-5 3-16,13-6 15,7-5 1,-6 0-16,10-2 16,5-8-1,-6-6-15,-6-1 16,10 1-16,-9-10 15,-19-5 1,-10-2 0,-12-2-16,-17-6 15,-22-1-15,-24-7 16,-19 3-16,-29-2 16,-12-5-1,-13-3 1,-11-3-16,-12-4 15,-8-4-15,-18-7 16,-21-3 0,-17-5-16,-14-17 15,-17-31 1,-60-12-16,-37-19 16,-61-19-1,-12-1-15,300 178 16,0 0-16,0 0 15</inkml:trace>
</inkml:ink>
</file>

<file path=ppt/ink/ink36.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1:16:20.245"/>
    </inkml:context>
    <inkml:brush xml:id="br0">
      <inkml:brushProperty name="width" value="0.05292" units="cm"/>
      <inkml:brushProperty name="height" value="0.05292" units="cm"/>
      <inkml:brushProperty name="color" value="#FF0000"/>
    </inkml:brush>
  </inkml:definitions>
  <inkml:trace contextRef="#ctx0" brushRef="#br0">10085 11621 0,'126'-17'0,"-73"20"16,-17 5-16,-4 2 15,-14 1-15,-1-1 16,-3-2-1,1-1 1,-1 0-16,0-3 16,4-1-16,0-8 15,1-1 1,1-5-16,1-6 16,-9-11-1,-8-5-15,-8-17 16,-8-3-16,-11-4 15,-11-3 1,-3 4 0,-4 6-16,-1 9 15,-1 2-15,1 9 16,-2 6-16,-2 0 16,-10 6-1,-1 0 1,-2 4-16,-1 3 15,-1 1-15,-6 3 16,3-1 0,-10-6-1,-10 1-15,-8 8 16,-4 6-16,0 5 16,3 1-16,1 4 15,2 0 1,-2 6-1,7 2-15,6 5 16,15 2-16,7 2 16,13-3-1,14 6-15,12-2 16,6 3 0,5 0-16,3 3 15,8 6-15,1 5 16,4 7-1,3 0 1,4 2-16,2 5 16,-4-5-16,0 7 15,2 12 1,-2 22-16,0 13 16,-1-3-1,-4-15-15,1-13 16,1-11-16,-2-19 15,10-11 1,3-8-16,10-11 16,17-4-1,12-7-15,10 0 16,4-4-16,-1-3 16,-1-6-1,-6-1 1,-6-5-16,-1-7 15,1-1-15,4-8 16,6-4 0,7-7-16,0-9 15,1-10 1,3 2-16,6-7 16,1-4-16,-3 2 15,-7 1 1,-15 0-1,-14 6-15,-13 5 16,-14-1-16,-12 3 16,-11 0-1,-8 0-15,-5-5 16,2 6 0,-7 1-16,8 10 15,-2 15 1,-2 12-16</inkml:trace>
</inkml:ink>
</file>

<file path=ppt/ink/ink37.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8T21:20:45.070"/>
    </inkml:context>
    <inkml:brush xml:id="br0">
      <inkml:brushProperty name="width" value="0.05292" units="cm"/>
      <inkml:brushProperty name="height" value="0.05292" units="cm"/>
      <inkml:brushProperty name="color" value="#FF0000"/>
    </inkml:brush>
  </inkml:definitions>
  <inkml:trace contextRef="#ctx0" brushRef="#br0">7869 7030 0,'0'0'0,"0"0"15,98 43-15,-72-43 16</inkml:trace>
  <inkml:trace contextRef="#ctx0" brushRef="#br0" timeOffset="845.67">8171 7015 0,'0'0'0,"0"0"0,0 0 15,0 0 1,0 0-16,0 0 16,0 0-16,0 0 15,90 78 1,-29-81-1,-1-6-15,5 0 16,5-1-16,-6-3 16,-7 6-1,-6 0-15,-4 1 16,9-1 0,19 0-16,14 0 15,12 0-15,-7-2 16,-4-3-1,6 3 1,18-2-16,21 8 16,2 1-16,-5 6 15,22 1 1,13 4-16,-15 7 16,-17-4-1,-5-5-15,-6 9 16,-14 0-16,-21-2 15,-23 1 1,-20 2-16,-9 1 16,0-4-1,20 0-15,18-3 16,28-3-16,3-5 16,16-10-1,25-4 1,19-7-16,-11-12 15,8-10-15,11-5 16,-9-5 0,-15-3-16,9 0 15,9 3 1,-8 4-16,15 3 16,36 12-16,-5 9 15,12 8 1,-4 4-1,-23 10-15,-5 0 16,-4 6-16,-25 4 16,-18 8-1,19 7-15,9 0 16,-4 8 0,31 2-16,4-7 15,-5-7-15,21-13 16,-8-19-1,16-17-15,19-8 16,42 1 0,86 31-16</inkml:trace>
  <inkml:trace contextRef="#ctx0" brushRef="#br0" timeOffset="18976.18">20489 998 0,'0'0'0,"0"0"16,0 0-16,0 0 15,7 202 1,-3-53 0,7 43-16,-1 23 15,-1 12-15,0 27 16,-2-20-1,0-11-15,0-3 16,-7-25 0,-3-44-16,-6-34 15,-2-28-15,-1-21 16,1-24 0,4-18-1,-3-20-15,6-6 16,4 0-16,7-66 15,4 27 1,17-11-16,27 1 16,34 5-1,31 2-15,12 3 16,31 7-16,27 11 16,-5 5-1,-13 3 1,-12 8-16,-21-2 15,-28 5-15,-37-1 16,-34 1 0,-37 2-16</inkml:trace>
  <inkml:trace contextRef="#ctx0" brushRef="#br0" timeOffset="19409.41">20219 1948 0,'0'0'0,"0"0"15,111 17-15,-37-3 16,-7-3 0,-3-9-1,9 0-15,19 1 16,19 3-16,13 1 15,13 2 1,36 5-16,7-9 16,-27-8-1,-40-13-15,-46-9 16,-56-16-16,-99-14 16,-85 12-1,-97 25-15</inkml:trace>
  <inkml:trace contextRef="#ctx0" brushRef="#br0" timeOffset="19742.34">20037 1010 0,'0'0'0,"136"-21"0,31-13 15,36-7 1,22-3-16,-26 0 16,-13 15-1,3 8-15,-8 17 16,-27 8-1,-15 10-15,-12 1 16,-25 2 0,-37-7-16,-38-27 15,-49-37-15</inkml:trace>
  <inkml:trace contextRef="#ctx0" brushRef="#br0" timeOffset="20592.75">22254 794 0,'0'0'0,"0"0"16,0 0-16,0 0 15,0 0 1,-11 202-16,-17-16 15,-1 38 1,15 40-16,10 14 16,19 21-16,17-21 15,22-6 1,9-22-16,-6-52 16,-14-58-1,-11-49-15,-15-45 16,-17-31-1,-12-15-15,-11-54 16,-5 2 0,-4-16-16,5-38 15,4-49-15,12-30 16,15-51 0,24-27-1,15-7-15,10-15 16,11 34-16,-2 10 15,-9 16-15,-3 36 16,-8 36 0,-6 39-1,-4 25-15,3 24 16,3 26-16,15 33 16,25 32-1,25 44-15,-7 40 16,-10 65-1,-22 39-15,-24 35 16,-22 35-16,-27-8 16,-14 11-1,-16-24 1,-19-31-16,-6-13 16,-15-20-16,-10-41 15,-15-45-15,-10-38 16,-39-47-1,-65-67 1,-49-103-16,-15-66 16</inkml:trace>
  <inkml:trace contextRef="#ctx0" brushRef="#br0" timeOffset="21844.66">21125 996 0,'0'0'0,"0"0"15,95 186 1,-38-25-16,-7 51 15,-11 25-15,-6 16 16,-2 25 0,-17-14-16,-1 6 15,-15-29 1,-9-55-16,-8-51 16,-4-49-1,-2-44-15,-10-42 16,-8-33-1,-17-37-15,-12-71 16,5-50-16,7-54 16,15-53-1,17-37-15,24-8 16,17 11 0,19 15-16,23 53 15,10 68 1,10 66-16,-8 58 15,4 54 1,-6 44-16,5 62 16,-4 69-16,-9 29 15,-11 27 1,-4 36-16,-3 5 16,-3 16-1,0 15-15,-1-22 16,4-6-1,-3-27-15,3-53 16,-7-60 0,5-57-16,2-60 15,7-130-15,-5-53 16,-8-84 0,-15-51-16,-14-54 15,-7-32 1,-5-24-16,5-35 15,3-8-15,0 471 16,0 0 0,0 0-16</inkml:trace>
</inkml:ink>
</file>

<file path=ppt/ink/ink4.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43:05.125"/>
    </inkml:context>
    <inkml:brush xml:id="br0">
      <inkml:brushProperty name="width" value="0.05292" units="cm"/>
      <inkml:brushProperty name="height" value="0.05292" units="cm"/>
      <inkml:brushProperty name="color" value="#FF0000"/>
    </inkml:brush>
  </inkml:definitions>
  <inkml:trace contextRef="#ctx0" brushRef="#br0">9032 2725 0,'0'0'0,"0"0"15,-126 39 1,63-6-16,5 16 15,1 11 1,11-3-16,7-3 16,11-12-1,7-13-15,6-12 16,3-8 0,-2-5-16,-6-6 15,-20-5-15,-21-4 16,-21 4-1,-14 3-15,-6 15 16,4-2 0,5 4-16,12 4 15,14 3-15,20-4 16,18 3 0,16-4-16,13-3 15,0 1 1,0 0-16,64-2 15,-33-3 1,-5-2-16,-1 1 16,-1-6-1,-10 5-15,-3-6 16,-4 5-16,0 1 16,-3-4-1,0 10 1,-1 6-16,-3 24 15,0 33-15,-8 32 16,-5 17-16,-2 60 16,1 28-1,0 57 1,-4 32-16,-7 42 16,-11 10-16,-13 17 15,-8 15 1,-7-14-16,6-9 15,4-29 1,5-28-16,-1-27 16,0-50-16,11-16 15,7-21 1,8-42 0,13-15-16,17-7 15,12-24-15,8-21 16,9-20-1,4-7-15,4 18 16,-1 33 0,-6 5-16,-11 2 15,-11 26-15,-5 19 16,-2-9 0,2-11-16,1-4 15,12-10 1,11-17-16,13-32 15,7-17-15,4-28 16,0-19 0,0-11-1,-7-4-15,-7-6 16,-6-5-16,-7-3 16,-7-1-1,-2-4 1,6-2-16,14-4 15,27 5-15,35 3 16,26 6-16,-3 8 16,-4 3-1,-5 4 1,-13-4-16,-40-20 16</inkml:trace>
  <inkml:trace contextRef="#ctx0" brushRef="#br0" timeOffset="883.09">3153 6166 0,'82'-2'0,"-14"19"16,24 29-16,16 27 15,3 21 1,16 9-16,20 9 16,-5 8-1,-10 8-15,-24-14 16,-26-20-16,-32-23 16,-19-25-1</inkml:trace>
  <inkml:trace contextRef="#ctx0" brushRef="#br0" timeOffset="1236.57">4091 5437 0,'0'0'15,"0"0"-15,42 106 16,-49 33 0,-39 42-16,-42 23 15,-23 16-15,-2-19 16,12-6-1,15-10 1,22-6-16,18-29 16,25-9-16,24 2 15,12 4 1</inkml:trace>
  <inkml:trace contextRef="#ctx0" brushRef="#br0" timeOffset="4416.35">11967 2269 0,'0'0'0,"0"0"15,0 0 1,0 0-16,0 0 16,0 0-1,0 0-15,0 0 16,0 0-16,-106 0 16,77-4-1,8 1 1,-1-1-16,8-6 15,3 2-15,8-6 16,0 0 0,3-4-16,14-3 15,0 3 1,0-3-16,4 0 16,-4-1-16,-3-4 15,-4-10 1,-7-20-1,-4-36-15,-7-30 16,-2-18-16,2-34 16,-4-21-1,5 13-15,-1 21 16,0 27 0,-2 34-16,5 42 15,1 30-15,0 28 16,-3 0-1,-1 60-15,-3-16 16,3 5 0,-3-7-16,6-2 15,5-8 1,0-11-16,9 0 16,2-1-1,10-1-15,10 3 16,8 3-16,15 3 15,4-1 1,7-1 0,0-2-16,2-4 15,-6-7-15,0-1 16,12-1-16,19-4 16,23 0-1,12-11 1,29 1-16,35 4 15,13-5-15,33 8 16,9-9 0,17-2-16,15-6 15,-12-2 1,5 1-16,-21-4 16,-6 7-16,-16-1 15,-33-2 1,-32 2-16,-32 6 15,-30-1 1,-38 2-16,-32 5 16,-28 3-16,0-3 15,-46 0 1,10 2 0,4 3-16,-1-3 15,6 2-15,4-2 16,7 3-1,0 0 1,9 2-16,2 0 16,3 0-16,2-5 15,0 3-15,0-5 16,0 0 0,0 0-1,0 0-15,0 0 16,0 0-16,0 0 15,0 0 1,50 110-16,-48-52 16,3 30-1,0 15-15,6 41 16,6 27 0,3-6-16,-1-12 15,-1-10 1,-3-13-16,-5-2 15</inkml:trace>
  <inkml:trace contextRef="#ctx0" brushRef="#br0" timeOffset="5285.55">13186 337 0,'0'0'16,"0"0"0,0 0-16,0 0 15,0 0-15,0 0 16,0 0-1,0 0-15,-49 133 16,49-73 0,10 11-16,12 14 15,17-2-15,11-16 16,21-12 0,19-25-1,9-28-15,-3-11 16</inkml:trace>
  <inkml:trace contextRef="#ctx0" brushRef="#br0" timeOffset="5853.64">13874 428 0,'0'0'0,"0"0"16,0 0 0,0 0-16,-14 97 15,10-28 1,-10 10-16,-11 16 15,-14-6 1,-10 11-16,-8 11 16,-7 14-1,-11 7-15,-30-1 16</inkml:trace>
</inkml:ink>
</file>

<file path=ppt/ink/ink5.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43:41.4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12142 598 0,'0'0'15,"75"117"1,-64-42-16,-4 0 16,0 6-16,0-1 15,0 12 1,6 5-16,3 5 16,0-10-1,3-6-15,-4-10 16,-3 4-16,-3-4 15,-2-5 1</inkml:trace>
  <inkml:trace contextRef="#ctx0" brushRef="#br0" timeOffset="751.8">11772 1593 0,'0'0'0,"0"0"16,0 0-16,50 102 16,-22-37-1,7 5 1,4 1-16,2 0 15,0-12-15,7-13 16,2-7 0,6-12-16,12-15 15,17-15 1,9-13-16,-2-11 16,-3-17-16,-11-16 15,-13-11 1,-23-15-16,-24-17 15,-36-9 1,-49-17-16</inkml:trace>
  <inkml:trace contextRef="#ctx0" brushRef="#br0" timeOffset="3618.26">8329 3306 0,'0'0'0,"0"0"16,0 0-16,0 0 15,0 0 1,0 0-16,0 0 16,0 0-1,0 0-15,7 95 16,-4-95-16,5 4 15,3-4 1,6 0 0,8-3-16,15-1 15,23 0-15,31-5 16,37-3 0,29-8-16,11-3 15,-9-1 1,-24 2-16,-37 1 15,-39 4-15,-44 6 16</inkml:trace>
  <inkml:trace contextRef="#ctx0" brushRef="#br0" timeOffset="4400.89">8779 2804 0,'0'0'0,"0"0"16,0 0-16,0 0 15,110 67 1,-47-46-16,15-3 16,17 0-16,18 10 15,8 4 1,0 0-1,-15 7-15,-23 0 16,-26-3-16,-22-4 16,-20-4-1,-15-1-15,-22 1 16,-13 0 0,-8 5-16,-8 9 15,-6 4-15,-3 5 16,-11 8-1,-7 2-15,-15 6 16,-15-4 0,-27 1-16,-24-15 15</inkml:trace>
  <inkml:trace contextRef="#ctx0" brushRef="#br0" timeOffset="6200.01">8254 5265 0,'0'0'16,"0"0"-16,-96 21 16,82-16-1,-5 1-15,8-8 16,-1-4-16,1 5 16,-1 1-1,8-2-15,-1-2 16,5 4-1,0 0-15,0 4 16,0-8-16,0 6 16,0-2-1,0 0 1,0 0-16,0 0 16,103 0-16,-64 4 15,17 5 1,15 0-16,18-2 15,14 1 1,16-4-16,6-4 16,14-4-16,2-1 15,-12 0 1,-15-2-16,-18 7 16,-10 5-1,-28-32-15</inkml:trace>
  <inkml:trace contextRef="#ctx0" brushRef="#br0" timeOffset="6916.65">9016 4845 0,'0'0'0,"0"0"16,0 0-16,0 0 15,89 75 1,-50-52 0,16 1-16,9 7 15,22 11-15,20 5 16,4 10 0,-6 3-16,-14 1 15,-19-1 1,-22-7-16,-28-3 15,-35-5-15,-46-6 16,-61-1 0,-51-13-1,-49-11-15,-39-32 16</inkml:trace>
  <inkml:trace contextRef="#ctx0" brushRef="#br0" timeOffset="9103.58">7940 6277 0,'0'0'0,"0"0"16,82-9-1,-61 18-15,4-2 16,5-7-1,6 2-15,8-8 16,8 0-16,15-2 16,12-4-1,9 6-15,4-1 16,-1 1 0,4-2-16,1 3 15,4-14 1,3-13-16,0-22 15</inkml:trace>
  <inkml:trace contextRef="#ctx0" brushRef="#br0" timeOffset="10034.24">8524 6166 0,'0'0'16,"0"0"-16,0 0 15,0 0-15,0 0 16,0 0 0,0 0-16,96-52 15,-39 31 1,22 3-16,32 6 15,13 2-15,9-1 16,-1 4 0,10 3-16,0 4 15,-20 0 1,-26 0-16,-25-3 16,-28 0-16,-25-1 15,-15 1 1,-3 2-1,0 2-15,-60 5 16,17 16-16,-20 45 16,-19 68-1,-16 48-15</inkml:trace>
  <inkml:trace contextRef="#ctx0" brushRef="#br0" timeOffset="11550.5">9776 6517 0,'0'0'15,"0"0"1,0 0-16,0 0 16,0 0-16,-96 18 15,46-5 1,-12 6-16,2 12 15,-2 15 1,-4 19-16,-2 19 16,-20 11-16,-8-3 15,-32-11 1,-19-27 0</inkml:trace>
  <inkml:trace contextRef="#ctx0" brushRef="#br0" timeOffset="12400.4">8821 6414 0,'0'0'0,"0"0"0,0 0 16,0 0 0,0 0-16,-15 102 15,15-94-15,4 2 16,10-6 0,11-1-16,14-3 15,18-4 1,14 1-16,6-1 15,14-10 1,2 0-16,11-7 16,16 0-1,4 1-15,-5 1 16,-2 8-16,-17 9 16,-10 6-1,-23 15-15,-24 3 16,-32 20-1,-46 22-15,-56 50 16,-62 46-16,-42 17 16,-9-4-1</inkml:trace>
  <inkml:trace contextRef="#ctx0" brushRef="#br0" timeOffset="17606.57">7883 8294 0,'0'0'0,"0"0"15,0 0 1,0 0-16,0 0 16,0 0-1,0 0-15,0 0 16,0 0-16,0 0 16,0 0-1,96-67-15,-71 56 16,14-7-1,18-10-15,12-1 16,16-8 0,7-4-1,12 6-15,6-1 16,1 2-16,-1 2 16,-6 4-16,-8 5 15,-15 0 1,-18 6-16,-18 13 15</inkml:trace>
  <inkml:trace contextRef="#ctx0" brushRef="#br0" timeOffset="18450.88">8158 7378 0,'0'0'0,"0"0"15,0 0-15,0 0 16,110-25-1,-31 15-15,20 9 16,8 5 0,22 17-16,31 27 15,21 11-15,-8 8 16,-3 2 0,-10-9-1,-31-6-15,-40-14 16,-35-9-16,-34-10 15,-20-2 1,-96 8-16,-31 18 16,-56 35-1,-48 35-15,-33 9 16,-54 30-16,-20 9 16,-18-57-1</inkml:trace>
  <inkml:trace contextRef="#ctx0" brushRef="#br0" timeOffset="31467.25">11686 10727 0,'0'0'0,"0"0"16,0 0-16,86 16 15,-76-13 1,-6 11-16,3-6 16,-3 9-1,1 1-15,0 3 16,2 5-16,-3 5 15,-7 8 1,-1 14-16,-4 4 16,-6 7-1,-7 13-15,0 19 16,6 20-16,1-9 16,3-11-1,8-14 1,3-18-16,3-13 15,5-8-15,-1-1 16,-4 1 0,-2 10-1,-1 8-15,-4-7 16,-3-2-16,-4-13 16,4-10-16,3-15 15,4-7 1,4-7-16,3 0 15,4 0 1,-11 0-16,0 0 16,0 0-1,60-99-15,-49 92 16,0 3 0,-1 0-16,1 4 15,5 0-15,0 4 16,2-3-1,6 5-15,1 2 16,2 2 0,3-1-16,7-4 15,9 9-15,0-6 16,5 2 0,5 0-1,3 1-15,3 2 16,-5-1-16,1-1 15,-11-1 1,-1 1-16,-4-7 16,-10 1-1,-4-3-15,-10-2 16,1-4-16,-5 1 16,-1 1-1,-1-4 1,2 0-16,-1 2 15,-2-3-15,0 4 16,-2-1 0,0-4-16,2 0 15,3 1 1,3-5-16,-6 4 16,3-4-16,0 0 15,-3 1 1,-2-4-1,0-2-15,-4-4 16,2-4-16,-3-7 16,1-4-1,-5-13-15,5-5 16,-8-10 0,6-7-16,1-2 15,1-5-15,11-17 16,5-9-1,-6 8-15,-3 6 16,-7 8 0,-15 12-16,-12 2 15,-22-4 1,-16-27-16,-20-32 16,-18-23-1,2-24-15,8 18 16,31 32-16,27 34 15,21 33 1,14 30-16,13 27 16,3 25-1,2 22-15,-2 18 16,-3 15-16,0 5 16,-1-3-1,-2-12 1,-1-11-16,0-8 15,-3-8-15,3-11 16,1-4 0,2 0-16,1-4 15,-4-6 1,0-4-16,0 1 16,-3-7-16,-4 1 15,0 0 1,-3-2-16,-4-2 15,0-1 1,0 0-16,0 0 16,0 0-16,0 0 15,0 0 1,0 0 0,0 0-16,-100 12 15,61-3-15,-7 7 16,-11 3-1,-8 5-15,-10 0 16,-3 1 0,-4 2-16,0-1 15,4-8-15,-1-21 16,-1-12 0,-11-20-1,-22-15-15,-4-1 16</inkml:trace>
  <inkml:trace contextRef="#ctx0" brushRef="#br1" timeOffset="65654.62">13522 630 0,'0'0'0,"0"0"16,0 0-16,-17 120 16,10-69-16,17 2 15,7 2 1,8 7-16,7 4 16,-3 10-1,0 0-15,-1 3 16,-7 2-16,-10-2 15,-8 7 1,-24 17 0,21-103-16,0 0 15,0 0-15</inkml:trace>
  <inkml:trace contextRef="#ctx0" brushRef="#br1" timeOffset="66467.12">13222 1831 0,'0'0'0,"0"0"16,0 0-16,0 0 15,0 0-15,0 0 16,54 124 0,-37-85-16,5 2 15,2 1 1,8 1-16,0-1 16,0-3-16,5-7 15,-4-7 1,-2-11-1,-6-10-15,-3-14 16,-1-9-16,1-26 16,6-19-1,0-55-15,1-52 16,2-39 0,-6-52-16,-3 18 15,-12 22-15</inkml:trace>
  <inkml:trace contextRef="#ctx0" brushRef="#br1" timeOffset="75200.75">8286 10467 0,'0'0'16,"0"0"0,0 0-16,92 15 15,-69-12-15,4 1 16,2 3 0,13 0-16,12 1 15,11-1 1,6-1-16,22-10 15,24-9-15,14-13 16,3-16 0,4-1-1,-6-14-15,-7 11 16,-11 11-16,-22 10 16,-28 4-16</inkml:trace>
  <inkml:trace contextRef="#ctx0" brushRef="#br1" timeOffset="75953.25">8853 9916 0,'0'0'0,"0"0"16,174 21-16,-63 0 16,-7 0-1,5 11-15,7 2 16,8 10 0,-7 6-16,-10 7 15,-18 2-15,-11 11 16,-21-5-1,-24-5 1,-22-4-16,-25-10 16,-18-6-16,-19-8 15,-24-11 1,-24-10-16,-43-11 16,-41-7-1,-41 3-15</inkml:trace>
  <inkml:trace contextRef="#ctx0" brushRef="#br1" timeOffset="105587.66">16533 10357 0,'0'0'16,"0"0"-16,0 0 16,0 0-1,0 0-15,-102 21 16,73 8-16,-7 3 15,-6 3 1,-15 2 0,-16-3-16,-19-12 15,-21-18-15,-23-15 16,-22-21 0,2-28-16,7-4 15,37 28 1</inkml:trace>
  <inkml:trace contextRef="#ctx0" brushRef="#br1" timeOffset="106369.98">15913 10217 0,'0'0'0,"0"0"16,0 0-16,0 0 15,-125 46 1,40-21-16,-15 16 16,-7 19-1,4 0-15,-1 8 16,17 3-1,25 0-15,27 0 16,34 6-16,29 7 16,35 2-1,24-1-15,12-13 16,10-5 0,0-14-16,-9-3 15,-15-9-15,-19-13 16,-17-14-1,-20-10 1</inkml:trace>
  <inkml:trace contextRef="#ctx0" brushRef="#br1" timeOffset="145383.97">2665 11389 0,'-96'-6'0,"33"32"16,-23 13-16,-4 7 16,5 21-1,20 24-15,23 3 16,32 2 0,41 1-16,33-7 15,16-8-15,7-12 16,17-17-1,17-17 1,18-8-16,1-33 16</inkml:trace>
  <inkml:trace contextRef="#ctx0" brushRef="#br1" timeOffset="146036.7">3828 11465 0,'0'0'15,"0"0"-15,0 0 16,0 0-16,-108 14 16,60-6-1,-10 10-15,-7 10 16,-13 11 0,4 4-1,20 6-15,21-2 0,40 6 16,37 0-1,20-5-15,14-4 16,12 0 0,19-12-16,-1 1 15,-5-9 1,-18-17-16,-21-3 16,-24-11-1,-15-4-15,-22-13 16,-21-15-16,-24-15 15,-15-17 1,-4-12-16,1-3 16,5-2-1,11 6-15,10 18 16</inkml:trace>
  <inkml:trace contextRef="#ctx0" brushRef="#br1" timeOffset="146734.06">4370 11744 0,'0'0'0,"0"0"16,0 0 0,0 0-1,18 94-15,-8-56 16,-3 0-16,-3-5 15,2-1 1,-8-8-16,1-6 16,-3-14-1,-3-4-15,-6 0 16,13 0 0,0 0-16,-77-107 15,45 57 1,4-5-16,10-1 15,9-1-15,14 0 16,24 3 0,24 5-16,24 14 15,22 13 1,7 25-16,-3 8 16,-14 15-16,-23 2 15,-34 10 1,-40 9-1,-48-11-15</inkml:trace>
  <inkml:trace contextRef="#ctx0" brushRef="#br1" timeOffset="147367.97">5574 11769 0,'0'0'0,"0"0"16,0 0-16,0 0 16,0 0-1,0 0-15,0 0 16,0 0-1,0 0-15,0 0 16,0 0 0,0 0-16,0 0 15,0 0 1,0 0-16,0 0 16,0 0-16,0 0 15,-86-2 1,54-26-1,7-1-15,11 3 16,11 0-16,24 1 16,32 3-16,33 0 15,18 9 1,6 2 0,1 0-16,-9 4 15,-20 3-15,-23 4 16,-27 0-1,-15-24-15</inkml:trace>
  <inkml:trace contextRef="#ctx0" brushRef="#br1" timeOffset="149153.6">5650 11950 0,'-66'-101'16,"31"65"-16,6 10 15,12 6 1,16 15-16,1 5 16,96 9-1,-21 5-15,-11 0 16,-6-3-1,-8-6-15,-8-14 16,-10-7-16,-10-3 16,-8 1-1,-13-1-15,-2 3 16,-10 2 0,1 12-16,-1-4 15,4 1-15,-3 3 16,6-3-1,0 3 1,0-1-16,1 2 16,-4 2-16,7-1 15,0 0 1,0 0-16,0 0 16,0 0-1,0 0-15,0 0 16,0 0-16,-56 97 15,51-88 1,-5-4 0,-8-5-16,-6-7 15,-12 5-15,-15-1 16,-13 3 0,-3 5-16,9-5 15,15 7 1,19-1-16,13-3 15,11-1-15,0 2 16,0 1 0,0-5-16,0 0 15,0 0 1,89-14-16,-82 10 16,-7 2-16,4 4 15,0-2 1,9 11-1,-13-11-15,0 0 16,132 99-16,-52-16 16,26 25-1,23 58-15</inkml:trace>
</inkml:ink>
</file>

<file path=ppt/ink/ink6.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48:39.642"/>
    </inkml:context>
    <inkml:brush xml:id="br0">
      <inkml:brushProperty name="width" value="0.05292" units="cm"/>
      <inkml:brushProperty name="height" value="0.05292" units="cm"/>
      <inkml:brushProperty name="color" value="#0070C0"/>
    </inkml:brush>
  </inkml:definitions>
  <inkml:trace contextRef="#ctx0" brushRef="#br0">10692 6330 0,'0'0'0,"0"0"15,0 0-15,-21 96 16,-4-31-16,-7 20 16,3 37-1,8 23-15,16-3 16,24-7 0,24 3-16,25 10 15,14-1 1,15-15-16,11-8 15,20 11 1,9 5-16,-9-1 16,-15-28-16,-19-27 15,-23-30 1,-14-30-16,-11-34 16,-3-50-1,-11-65-15,-16-49 16,-18-52-16,-12-32 15,-9 16 1,0 16-16,-5 20 16,3 31-1,4 43-15,9 32 16,5 37 0,8 35-16,9 28 15,8 0 1,18 110-16,27 21 15,12 36-15,1 44 16,-5 30 0,-17-1-16,-8 5 15,-15-14 1,-23-41-16,-15-41 16,-8-49-16</inkml:trace>
  <inkml:trace contextRef="#ctx0" brushRef="#br0" timeOffset="582.5">12770 7664 0,'0'0'15,"0"0"-15,0 0 16,-1 177-16,9-40 15,-5 2 1,-1-19-16,3-23 16,2-27-1,-3-22-15,3-25 16,0-19 0,0-4-16,0 0 15,-3-93 1,-6 1-16,-5-60 15,-2-21-15,2-33 16,10-16 0,17 24-16,14 37 15,19 40 1,9 45-16,12 48 16,12 56-16,21 81 15,6 61 1,-8 27-1,-13 30-15,-17-6 16,-22-33-16,-25-45 16,-16-46-1,-6-61-15</inkml:trace>
  <inkml:trace contextRef="#ctx0" brushRef="#br0" timeOffset="1215.91">14829 7068 0,'0'0'0,"0"0"16,0 0-16,-135 4 15,54 10 1,-2 8-1,12 6-15,18 4 16,22 7-16,27 14 16,40 25-1,45 29-15,25 3 16,16-5 0,-2-2-16,-12-14 15,-30-8-15,-38-11 16,-44-1-1,-57-4 1,-61-15-16,-45-11 16,-25-14-16,-19 7 15,-2 4 1</inkml:trace>
  <inkml:trace contextRef="#ctx0" brushRef="#br0" timeOffset="1816.61">15800 7958 0,'0'0'15,"0"0"-15,48 165 16,3-44-1,3 0 1,6-7-16,1-20 16,-1-27-16,-10-32 15,-2-34 1,-11-30-16,-16-31 16,-15-27-1,-24-45-15,-30-49 16,-20-12-16,-3-3 15,4 15 1,17 36 0,14 43-16,17 46 15,18 49-15,32 69 16,26 43-16,35 77 16,24 28-1,10 12 1,-7 5-16,-6-17 15,-27-49-15,-24-51 16,-21-71 0</inkml:trace>
  <inkml:trace contextRef="#ctx0" brushRef="#br0" timeOffset="2351.53">17332 7909 0,'0'0'16,"39"97"-16,12 39 15,5 55-15,4 40 16,4-17-1,-3 11 1,4-2-16,-4-33 16,-5-37-16,-13-48 15,-14-42 1,-15-38-16,-17-25 16,-19-67-1,-32-59-15,-30-72 16,-11-43-16,-1-50 15,8-9 1,27-20-16,23 28 16,27 28-1,24 21-15,27 41 16,27 52-16,31 44 16,40 48-1,22 35 1,0 42-16,-27 29 15,-30 23-15,-43 22 16,-41 23 0,-45 12-16,-69-7 15,-85-20 1,-90-36-16,-76-70 16</inkml:trace>
</inkml:ink>
</file>

<file path=ppt/ink/ink7.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51:28.525"/>
    </inkml:context>
    <inkml:brush xml:id="br0">
      <inkml:brushProperty name="width" value="0.05292" units="cm"/>
      <inkml:brushProperty name="height" value="0.05292" units="cm"/>
      <inkml:brushProperty name="color" value="#0070C0"/>
    </inkml:brush>
  </inkml:definitions>
  <inkml:trace contextRef="#ctx0" brushRef="#br0">10435 659 0,'35'102'0,"-29"-95"16,4 61-1,22-41 1,48 138 31,-60-112-47,4 48 0,1 27 15,-4 2 1,-7 24-16,-3 22 16,-11-9-16,-17-23 15,-8-10 1</inkml:trace>
  <inkml:trace contextRef="#ctx0" brushRef="#br0" timeOffset="717.19">9691 773 0,'0'0'0,"0"0"16,0 0-16,0 0 15,0 0 1,0 0-16,0 0 16,117-55-1,-21 38-15,41 10 16,15 3-1,22 0-15,25-3 16,-2-6 0,-12-12-16,-13-14 15,-16-7-15,-28 7 16</inkml:trace>
  <inkml:trace contextRef="#ctx0" brushRef="#br0" timeOffset="2133.17">11772 520 0,'0'0'0,"0"0"15,0 0 1,0 0-16,7 135 16,-4-60-1,-3 2-15,-6-14 16,1-10-16,2-12 16,-4-9-1,3-11 1,1-1-16,-4-3 15,4-3-15,-1 6 16,4 3 0,-3-5-16,2-4 15,1-11 1,0-2-16,0-1 16,0 0-16,0 0 15,0 0 1,-10-112-16,6 78 15,-3 0 1,-3 1-16,6 3 16,4 3-16,3 4 15,4 5 1,7 0 0,-3 7-16,3 8 15,0-1-15,-3 1 16,-4 3-1,0 0-15,-7 0 16,0 0 0,0 0-16,0 0 15,0 0 1,0 0-16,0 0 16,0 0-1,0 0-15,-20 99 16,27-65-16,10 28 15,11 39 1,4 27-16,0 7 16,-7 0-1,-2 9-15,-7-5 16,-9-1-16,-19-15 16,-20-17-1,-14-12-15,-6-7 16</inkml:trace>
  <inkml:trace contextRef="#ctx0" brushRef="#br0" timeOffset="2567.35">11658 337 0,'0'0'16,"0"0"-16,0 0 15,0 0-15,0 0 16,-119 123 0,62-42-1,-17 29-15,-19 4 16,-16 3-16,7 9 15,19 2 1,24-14-16,38-28 16</inkml:trace>
  <inkml:trace contextRef="#ctx0" brushRef="#br0" timeOffset="3100.47">11148 2747 0,'0'0'0,"0"0"16,0 0 0,0 0-16,89-40 15,-10 12 1,9-2-16,13-2 15,24 4 1,28 5-16,-3 7 16,-5-2-1,-2 2-15,2 2 16,-17-4-16,-27-12 16</inkml:trace>
  <inkml:trace contextRef="#ctx0" brushRef="#br0" timeOffset="5502.14">14426 779 0,'0'0'16,"30"146"-16,-27-43 15,5 65 1,10 5-16,17 33 16,18 21-16,4-18 15,7-5 1,-7-33 0,-11-50-16,-9-47 15,-24-52-15,-26-22 16</inkml:trace>
  <inkml:trace contextRef="#ctx0" brushRef="#br0" timeOffset="5856.34">13636 684 0,'0'0'0,"0"0"16,167-161-16,-13 60 16,13-1-1,-18-1 1,-2 9-16,-8 20 16,-29 28-16</inkml:trace>
  <inkml:trace contextRef="#ctx0" brushRef="#br0" timeOffset="6667.74">15051 790 0,'0'0'0,"0"0"16,0 0-1,0 0-15,106-47 16,-80 47-16,6 4 16,1-4-1,6-6 1,9-9-16,-2-10 16,12-4-16,14-2 15,16 9 1,9 22-16,7 22 15,-17 20 1,-17 12-16,-24 9 16,-25 5-16,-25 10 15,-17 23 1,-18 5 0,-15 12-16,-13-4 15,-4-4-15,-2 0 16,8 26-16,6 13 15,2-6 1,15 11 0,24-1-16,21-18 15,33-37-15,38-33 16,30-40 0,15-48-16,9-60 15,20-35 1,19-16-16,-5-15 15,-13-6-15,4 27 16</inkml:trace>
  <inkml:trace contextRef="#ctx0" brushRef="#br0" timeOffset="7516.79">18518 1051 0,'36'102'16,"-20"2"-1,-14 27-15,-9 4 16,3 16-16,-1 2 16,-4-22-1,-2-31 1,-10-31-16,-7-33 15</inkml:trace>
  <inkml:trace contextRef="#ctx0" brushRef="#br0" timeOffset="7849.39">17648 839 0,'0'0'0,"0"0"16,0 0-16,0 0 15,139 68-15,-59-41 16,15-11-1,13-7 1,7-25-16,38-27 16,33-35-16,-9-33 15,-13-5-15,-18 18 16,-24 37 0</inkml:trace>
  <inkml:trace contextRef="#ctx0" brushRef="#br0" timeOffset="8733.08">19343 594 0,'0'0'0,"0"0"16,0 0-16,0 0 15,27-133 1,-12 105-16,0 3 16,9 4-1,15 10-15,18 7 16,23 8-16,19 21 15,0 14 1,-6 14-16,-15 11 16,-18 13-1,-21-3-15,-24-2 16,-22-5-16,-15-14 16,-17-14-1,-3-11-15,-4-10 16,-4-5-1,3-6-15,5-2 16,10 4-16,17 5 16,15 21-1,43 24 1,10 28-16,18 9 16,18 3-16,4-6 15,-6-3 1,-24-17-16,-31-7 15,-42-16 1,-50-12-16,-38-8 16,-34-17-16,-35-24 15,-8-17 1,26-11 0,35-10-16</inkml:trace>
  <inkml:trace contextRef="#ctx0" brushRef="#br0" timeOffset="9766.99">22432 729 0,'0'0'0,"0"0"15,0 0-15,0 0 16,0 0-1,0 0-15,0 0 16,30 143 0,-18-28-16,6 37 15,7 5-15,2-6 16,1 1-16,2-6 16,-4-17-1,-19-31 1,-10-28-16</inkml:trace>
  <inkml:trace contextRef="#ctx0" brushRef="#br0" timeOffset="10104.42">21677 893 0,'0'0'0,"0"0"15,139-21-15,-26 7 16,-3-5-1,-9 5 1,-1 1-16,0 6 16,13 16-16,4 2 15,-8-11 1,-10-21-16,-10-25 16,-2-40-1</inkml:trace>
  <inkml:trace contextRef="#ctx0" brushRef="#br0" timeOffset="11101.09">23451 485 0,'0'0'0,"0"0"0,0 0 15,0 0 1,0 0-16,0 0 15,0 0-15,0 0 16,0 0 0,0 0-16,0 0 15,-82 19 1,78 22-16,4 22 16,0 19-16,-7 8 15,0 0 1,-3-1-1,2 8-15,-2 4 16,0-5-16,2-18 16,4-17-1,2-18-15,8-17 16,5-14 0,6-12-16,14-8 15,17-9-15,12-3 16,16-2-1,10-8-15,2-7 16,-9-6 0,-9-6-16,-7 2 15,-17 5-15,-16 16 16,-10 5 0</inkml:trace>
  <inkml:trace contextRef="#ctx0" brushRef="#br0" timeOffset="11437.43">23907 270 0,'0'0'0,"0"0"15,0 0 1,0 0-16,83 188 16,-51-38-16,-11 17 15,4 52 1,-11 22-16,-3 28 15,-7 8 1,-11-4-16,-15 10 16,-3-19-1</inkml:trace>
  <inkml:trace contextRef="#ctx0" brushRef="#br0" timeOffset="45721.57">18202 3650 0,'0'0'0,"0"0"16,0 0-16,0 0 15,0 0 1,0 0-16,0 0 16,0 0-1,0 0-15,0 0 16,13 102-16,-13-99 15,0-3 1,-2 0-16,4 0 16,3 0-1,-5 0-15,0 0 16,0 0 0,0 0-16,0 0 15,0 0 1,0 0-16,0 0 15,82-51-15,-68 51 16,0 0 0,4 7-16,3-4 15,0 1 1,8-4-16,6 0 16,12 0-1,17-2-15,7 0 16,19-1-1,9-2-15,19-6 16,20 4-16,6-2 16,-2 2-1,2 0-15,2-2 16,-8 0 0,-7-9-16,-8 4 15,-4-4-15,-11 4 16,-2 4-1,-13 6 1,-15 0-16,-12 5 16,-13 9-16,-21-3 15,-22 0 1,-10 0 0,-53 4-16</inkml:trace>
  <inkml:trace contextRef="#ctx0" brushRef="#br0" timeOffset="47671.61">17778 10208 0,'0'0'0,"0"0"15,0 0-15,0 0 16,0 0-1,0 0-15,0 0 16,0 0 0,0 0-16,0 0 15,0 0-15,0 0 16,0 0 0,0 0-16,0 0 15,0 0 1,0 0-16,82 11 15,-65-15-15,8-5 16,8-1 0,19 5-1,16-1-15,24-6 16,22-4-16,30-6 16,19-6-1,16-1-15,17 3 16,6 3-1,6 1-15,5 12 16,-1-1-16,-6 1 16,-6-1-1,-8 0 1,-20-6-16,-25-2 16,-21-9-16,-26-1 15,-33 5 1,-26 2-16,-36 8 15,-5 7 1,-96 26-16,-17 33 16</inkml:trace>
  <inkml:trace contextRef="#ctx0" brushRef="#br0" timeOffset="48617.42">17973 10792 0,'0'0'0,"0"0"0,0 0 15,0 0 1,0 0 0,0 0-16,0 0 15,0 0-15,0 0 16,0 0-16,100-19 16,-70 31-1,7 2 1,6-1-16,8 1 15,6 5-15,14-1 16,21 0 0,19-1-16,18-13 15,24-7 1,24-14-16,14-8 16,8-7-16,10-4 15,-1 4 1,-6 7-1,-5 2-15,-13 7 16,-22 11-16,-31 12 16,-24 10-1,-22 5 1,-28-1-16,-30-8 16,-27-6-16,-44-13 15</inkml:trace>
  <inkml:trace contextRef="#ctx0" brushRef="#br0" timeOffset="50302.85">17641 11444 0,'0'0'0,"0"0"15,0 0 1,0 0-16,0 0 16,0 0-1,0 0-15,0 0 16,89-29-16,-73 37 15,2 4 1,3 4 0,0-6-16,1-5 15,9-2-15,12 1 16,4-5 0,16-5-16,9 6 15,16 0 1,20 6-16,17 5 15,17 3-15,12 4 16,17-3 0,13 2-1,3 1-15,9-3 16,11-2-16,-4 2 16,-12-5-1,-5-3-15,-22-10 16,-22-12-1,-32-24-15,-27-28 16,-33-1-16,-46 4 16</inkml:trace>
  <inkml:trace contextRef="#ctx0" brushRef="#br0" timeOffset="77383.25">18045 1646 0,'0'0'0,"0"0"15,0 0 1,0 0-16,0 0 15,0 0 1,0 0-16,0 0 16,0 0-1,0 0-15,0 0 16,17-96 0,-31 73-16,-4 5 15,-10-3-15,-12 3 16,-24 4-1,-24 0-15,-15 12 16,-16 2 0,-15-2-16,5 4 15,14-2-15,19-9 16,25-9 0,22-6-16,23-5 15,16-3 1</inkml:trace>
  <inkml:trace contextRef="#ctx0" brushRef="#br0" timeOffset="78085.03">17231 776 0,'0'0'0,"0"0"0,0 0 15,0 0 1,-117 32-16,46-4 15,-11-1 1,-3-1-16,14-6 16,16-4-1,9 2-15,18-1 16,13 1-16,12 3 16,10 17-1,16 27-15,14 30 16,13 18-1,8-6-15,-1-1 16,-4-5-16,-7-12 16,-3-17-1,-10-15 1,-8 2-16</inkml:trace>
  <inkml:trace contextRef="#ctx0" brushRef="#br0" timeOffset="87367.42">18031 372 0,'0'0'0,"0"0"16,0 0 0,0 0-16,-79 139 15,50-56-15,16-1 16,16-15 0,8-13-16,3-15 15,0-18 1,-4-6-16,-2-5 15,-5-1-15,-6-5 16,-8 1 0,11-5-1,0 0-15,0 0 16,-96 55-16,71-23 16,0 9-1,-1 17-15,-1 24 16,-3 24-1,-2 16-15,4 35 16,-1 36-16,1 20 16,3 54-1,7 18 1,5 47-16,5 32 16,1 19-16,-4 31 15,-7 24 1,-3 4-16,3 17 15,4 22 1,10 9-16,9-14 16,5-27-16,-3-14 15,0-32 1,-7-37-16,-11-20 16,-3-44-1,-14-9-15,-4-24 16,-3-11-16,6-9 15,7-2 1,8 5 0,2-5-16,10 0 15,4-13-15,7 0 16,2-20 0,-1-17-16,-6-12 15,1-24 1,-5-26-16,0-18 15,-2-25-15,-3-13 16,-1-15 0,-1-25-1,0-18-15,0-9 16,4-12-16,3 0 16,3 0-1,-3 0-15,0 0 16,0 0-1,0 0-15,0 0 16,0 0-16,0 0 16,0 0-1,65 142-15,-45-53 16,-2 11 0,3-1-16,-3-1 15,-7-3 1,-3-2-16,-2-8 15,1-8 1,-6-8-16,5-12 16,-5-9-16,5-4 15,-1-14 1,-2-14 0,0-16-16,-13 0 15</inkml:trace>
  <inkml:trace contextRef="#ctx0" brushRef="#br0" timeOffset="88699.63">21398 569 0,'0'0'15,"0"0"-15,0 0 16,0 0 0,-42 107-16,31-68 15,4-13 1,3-5-16,1-4 16,3-9-1,0-2-15,0-5 16,3 9-1,-2 8-15,-2 10 16,1 15-16,-7 19 16,-3 37-1,-5 37-15,-3 24 16,-6 36 0,-1 32-16,7 27 15,-5 31-15,11 23 16,4 26-1,9 26 1,9-4-16,4 16 16,0-2-16,0 0 15,-3-5 1,-7-10-16,-8 7 16,-2-5-1,-2 12-15,5 12 16,13-16-16,4 8 15,5 12 1,6-31-16,-4 6 16,-7-24-1,-4-12-15,-10-11 16,-3-17-16,-1-3 16,-2-15-1,1-2 1,-8-10-16,2-3 15,0-6-15,0-17 16,-3 0 0,-3-19-16,-2-1 15,-2-15 1,3-31-16,1-4 16,6-6-16,4-33 15,7-26 1,9-24-1,3-26-15,-4-30 16,-2-23-16,-6-3 16,-7-60-1,-12 10-15</inkml:trace>
</inkml:ink>
</file>

<file path=ppt/ink/ink8.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55:31.661"/>
    </inkml:context>
    <inkml:brush xml:id="br0">
      <inkml:brushProperty name="width" value="0.05292" units="cm"/>
      <inkml:brushProperty name="height" value="0.05292" units="cm"/>
      <inkml:brushProperty name="color" value="#0070C0"/>
    </inkml:brush>
  </inkml:definitions>
  <inkml:trace contextRef="#ctx0" brushRef="#br0">5435 8720 0,'0'0'0,"0"0"15,0 0-15,0 0 16,0 0 0,0 0-16,0 0 15,0 0 1,117-6-16,-57 31 16,3 0-16,-3 4 15,0-7 1,-7-2-1,1-8-15,2-5 16,-1-4-16,1-3 16,8 4-1,-6 3-15,-1 3 16,-15 1 0,-13 4-16,-14-6 15,-12 3-15,-3-2 16,0-2-1,-47-1-15,23 3 16,6-7 0,-3 3-16,10 2 15,-3 3 1,5 7-16,9 7 16,0 14-1,7 11-15,0 15 16,4 3-16,3-1 15,2-2 1,-7-6-16,-2-9 16,-5-3-1,-4-8-15,-3-7 16,-4-8-16,3-2 16,-6-8-1,5-2 1,0-3-16,5-3 15,-1-1-15,1 0 16,2-5 0,0 0-16,0 0 15,0 0 1,0 0-16,0 0 16,0 0-16,0 0 15,0 0 1,0 0-1,-106-23-15,63 28 16,-11 2-16,-13 6 16,-4 6-1,-3-1-15,6 0 16,9 0 0,13-7-16,21-12 15,18-16-15,34-15 16</inkml:trace>
  <inkml:trace contextRef="#ctx0" brushRef="#br0" timeOffset="1266.41">6383 4060 0,'0'0'0,"96"36"16,25 14-16,37 7 16,26 3-1,10-8-15,8 1 16,-6-14-1,-21-7-15,-26-11 16,-42-10-16,-36-7 16,-35-4-1,-31-1 1,-5-3-16,-52 8 16,3 8-16,-5 19 15,-2 15-15,9 29 16,9 14-1,16 10 1,15-1-16,14 8 16,8-3-16,5-3 15,-8-10 1,1-19-16,-13-17 16,-6-16-1,-2-13-15,-3-17 16,-2-1-1,1-7-15,-8-8 16,5 2 0,-10-1-16,-7 2 15,-12-2-15,-11-3 16,-18 1 0,-15 4-16,-23-3 15,-24-4 1,-22-2-16,-25 1 15,-13-8-15</inkml:trace>
  <inkml:trace contextRef="#ctx0" brushRef="#br0" timeOffset="5283.6">1875 12810 0,'0'0'15,"0"0"1,0 0-16,0 0 15,0 0-15,0 0 16,0 0 0,0 0-16,0 0 15,0 0 1,0 0-16,0 0 16,2-119-16,-16 65 15,-9-3 1,3 5-1,-1 9-15,-4 3 16,0 9-16,1 4 16,9 4-1,4 2-15,4 1 16,11 1 0,6 6-16,2-3 15,5 4-15,-1 4 16,-3 2-1,1 4 1,-2 4-16,0 1 16,-6 0-16,-1 1 15,2 0-15,-7 3 16,4 2 0,1-8-1,-5-1-15,0 0 16,0 0-16,0 0 15,0 0 1,0 0 0,87-5-16,-43 2 15,28 4-15,38 3 16,32 3-16,12 7 16,16 4-1,-3-4 1,-14-10-16,-23-4 31,-28-7-31,-20-15 0,-21-13 16,-15-22-16,-2-11 15,-9-3 1,-6 0-16,-1 14 16,-3 15-16,-4 14 15,-6 8 1,-1 13-1,-7 5-15,-7 0 16,0 2-16,0 0 16,0 0-1,0 0-15,0 0 16,11 112 0,-1-80-16,1 0 15,0-4-15,-1-3 16,-2-7-1,-5 0 1,1-1-16,-4-2 16,0-1-16,3-3 15,-3 3 1,1 0-16,5-3 16,1 3-1,-3 0-15,3-7 16,-3 0-16,-1-1 15,1 1 1,-1 0-16,-3-7 16,0 0-1,0 0-15,0 0 16,0 0-16,0 0 16,0 0-1,0 0 1,0 0-16,57 112 15,-53-98-15,-1-1 16,-1 1 0</inkml:trace>
  <inkml:trace contextRef="#ctx0" brushRef="#br0" timeOffset="7150.84">4095 12346 0,'0'0'0,"0"0"16,0 0-16,-100-59 15,71 49 1,1-4-1,-3-2-15,5 0 16,-6 1-16,4 1 16,7-5-1,-2-8-15,10-5 16,8-3 0,3-8-16,6-7 15,15 7-15,4 5 16,11 9-1,18 15-15,11 11 16,8 13 0,1 15-16,-1 14 15,-6 0 1,-8-11-16,-4-2 16,-6-9-1,-2-10-15,5-11 16,7 1-16,4-3 15,24 2 1,21 8 0,28 10-16,18 10 15,-1 8-15,-9-3 16,-21-1-16,-27-7 16,-32-3-1,-30-11 1,-28-3-16,-4 1 15,-47-3-15,8-2 16,-3 3 0,6-2-16,5 2 15,9-1 1,5 3-16,9-1 16,1-1-16,3 0 15,1 1 1,3-4-1,0 0-15,0 0 16,0 0-16,0 0 16,0 0-1,-7 101-15,17-49 16,1 27 0,3 21-16,-3 10 15,-1-1-15,-6-1 16,-4 8-1,0-21-15,8-31 16</inkml:trace>
  <inkml:trace contextRef="#ctx0" brushRef="#br0" timeOffset="11135.66">1522 11709 0,'0'0'16,"0"0"-16,0 0 15,82-52 1,-72 52-16,-3-4 15,4 4-15,0 0 16,10 12 0,1-9-1,6 0-15,3-6 16,0-4-16,-1-2 16,-2 0-1,-6-5 1,1-1-16,0-9 15,3 9-15,-1 1 16,3-3 0,1 6-16,0 0 15,6-3 1,4 10-16,4-3 16,6-3-16,1 3 15,9 3 1,8 7-16,4-2 15,8 5 1,10 5-16,10-4 16,5-3-16,3-4 15,6-3 1,-3-2 0,1-5-16,-3-7 15,-1-2-15,-5 2 16,-6 6-1,-5-3-15,-3 10 16,-6 4 0,3 7-16,-9-2 15,5 2-15,-5 3 16,2 0 0,-4-2-1,5 2-15,-4-6 16,1 3-16,-7 7 15,-5 1 1,-13 9-16,-8 1 16,-11-3-1,-10 6-15,-8-7 16,-4 4-16,-3-3 16,-7 2-1,0-3-15,-7-4 16,-4 6-1,-6 5-15,-1 4 16,-11 7-16,-3 6 16,-6 11-1,-3 1 1,-2 3-16,1-10 16,-1-3-16,1-9 15,3-6 1,2-7-16,-5-4 15,-11-6 1,-8 2-16,-11-9 16,-17 2-16,-11-1 15,-13-5 1,-6-6 0,5-2-16,1-3 15,9 0-15,1 2 16,-3 3-16,0-5 15,-3 2 1,-1-2 0,4 3-16,-1-3 15,6 9-15,2-2 16,13 5 0,8 4-16,11 1 15,5-2 1,5-1-16,0 2 15,1-4-15,2-10 16,-3-4 0,0-4-1,0-6-15,8-3 16,10 5-16,5-4 16,2 2-1,-4-2-15,-3 0 16,-6-1-1,2-2-15,3-11 16,1 2-16,8-2 16,4-1-1,7-7 1,3 4-16,8 4 16,5 5-16,4 0 15,4 7 1,1 8-16,2 3 15,7-2 1,6 3-16,10 1 16,5-3-16,8-1 15,4 0 1,3-4-16,-1 1 16,-6 2-1,-8 1-15,-10 7 16,-16 10-16,17 5 15</inkml:trace>
  <inkml:trace contextRef="#ctx0" brushRef="#br0" timeOffset="15467.53">1925 8230 0,'0'0'16,"0"0"-1,0 0 1,0 0-16,0 0 16,0 0-1,92-7-15,-67 3 16,10 0-16,4-3 16,5 4-1,9 3 1,7 1-16,4 5 15,9 2-15,15 6 16,12-3 0,24 6-16,13 0 15,19-2 1,20 2-16,19-5 16,8-2-16,13-7 15,6 1 1,-9-4-1,12 7-15,3 7 16,4 8-16,-1 6 16,1 8-1,-15 3-15,-19-5 16,-21-8 0,-31-13-16,-28-17 15,-28-19-15,-26-13 16,-25 1-1,-22 0-15,-17 16 16,0 12 0,-42 22-16,16 26 15,-6 35-15,-14 21 16,-24 7 0</inkml:trace>
  <inkml:trace contextRef="#ctx0" brushRef="#br0" timeOffset="16835.05">6269 7753 0,'0'0'0,"0"0"16,0 0-16,0 0 16,0 0-1,0 0-15,92-32 16,-74 35-16,7 0 16,8-2-1,13-1 1,7 0-16,4-4 15,5-7-15,5 4 16,-3 1 0,3 2-16,-3 0 15,7 4 1,1 3-16,6 2 16,9 4-16,9-1 15,7 6 1,7-4-1,1-5-15,6 5 16,4-7-16,0-3 16,2-7-16,-7 4 15,-1-4 1,5 0 0,-8-1-16,-6 1 15,1 0-15,-8-3 16,1 7-1,5 2-15,4 5 16,2-1 0,6 4-16,11 1 15,5 6-15,-1-1 16,-1-2 0,0 0-1,-2-4-15,-4-3 16,-8-1-16,-5-9 15,1-1 1,1 0-16,4-1 16,-3-6-1,-1-1-15,6-3 16,-3 4-16,3 1 16,-3 1-1,7-1 1,11 5-16,5 8 15,2 0-15,11 4 16,1 3 0,-5 7-16,-13 0 15,-5-3 1,-12 3-16,-17-7 16,-20-6-16,-17 2 15,-20 0 1,-11-9-16,-11 5 15,-10 2 1,-6-2-16,-7-6 16,0 0-16,0 1 15,0 6 1,-91 7 0</inkml:trace>
  <inkml:trace contextRef="#ctx0" brushRef="#br0" timeOffset="22268.86">11390 9826 0,'0'0'16,"0"0"-16,0 0 15,0 0 1,0 0-16,0 0 16,0 0-1,0 0-15,0 0 16,0 0-16,0 0 16,0 0-1,0 0 1,0 0-16,0 0 15,0 0-15,0 0 16,85 104 0,-81-76-16,-1 1 15,1 9 1,-4 16-16,-2 8 16,-3 9-1,-1 10-15,-1 9 16,-7 5-1,-2-4-15,-5-1 16,-4-3-16,-3 5 16,1-6-1,0-12-15,-1-16 16,6-13 0,2-16-16,5-8 15,4-10-15,1-6 16,7-5-1,2-9-15,1 2 16,0-7 0,0-2-16,-4 0 15,1-1-15,-1 4 16,-3 1 0,-4 7-1,-2-1-15,-5 2 16,-7 4-16,-7 1 15,-9 8 1,-7 6-16,-17-1 16,-3 4-1,-7 0-15,-14 6 16,-17 5-16,-16 3 16,-16-7-1,-5 0 1,-11 3-16,-6-3 15,3 2-15,1-1 16,5 1-16,-5-6 16,2 0-1,1-6 1,-6-2-16,4-5 16,2-4-16,-13-15 15,5 3 1,-3-11-16,3 3 15,-14-2 1,1 1-16,-1-3 16,-5 4-16,7-2 15,6-5 1,-3 9 0,5 0-16,5 0 15,6 1-15,2-4 16,-1-3-1,12-1-15,6 5 16,0 7 0,2 5-16,2 6 15,7 10-15,-1 6 16,-3 7 0,-1 5-1,-3 2-15,-10-5 16,-3-11-16,-6-11 15,5 1 1,-3-6-16,-1-1 16,0 1-1,-8 7-15,-12-1 16,-4 13-16,-2 1 16,-2 6-1,7 0-15,12 1 16,11-4-1,17-6-15,18-2 16,18-5-16,21 0 16,20-6-1,19-1 1,14-3-16,10 0 16,7-3-16,4 3 15,0 0 1,0 0-16,0 0 15,0 0 1,0 0-16,0 0 16,0 0-1,0 0-15,0 0 16,0 0 0,0 0-16,0 0 15,0 0-15,0 0 16,0 0-1,0 0-15,0 0 16,0 0 0,0 0-16,0 0 15,0 0-15,0 0 16,0 0 0,50-96-1,-46 82-15,3-7 16,-3-6-16,-1-5 15,-7-2 1,-3-8-16,-7-6 16,0-6-1,-4-4-15,4-4 16,0-17-16,0-20 16,-1-7-1,5-1 1,2 2-16,2 2 15,5-10-15,1 1 16,7 2-16,4 17 16,0 19-1,0 20 1,6 19-16,-2 17 16,3 14-16,2 4 15,-1 22 1,2-1-1,-7-2-15,-4 2 16,-6-3-16,-4-1 16,0-9-16,-11-2 15,1-3 1,3-2 0,0 3-16,3-4 15,4 0-15,0 0 16,0 0-1,0 0-15,0 0 16,0 0 0,0 0-16,0 0 15,0 0-15,85-61 16,-65 47 0,5 6-1,3-3-15,2-2 16,6-1-16,10 6 15,5-6 1,7 3-16,8-10 16,13 4-1,8-5-15,9-1 16,10 3-16,8-1 16,3 0-1,6 0-15,4 3 16,-3 4-1,4 1-15,4 10 16,-3 1-16,0 2 16,2 5-1,5 2-15,6 0 16,0-5 0,6 0-16,11-2 15,1-2 1,0-1-16,9 6 15,5-1 1,-6 5-16,-1 4 16,4 1-16,-6 2 15,-8 0 1,-1 4-16,-2 0 16,-5-4-1,-7-6-15,5 2 16,2 0-1,1-9-15,-1-5 16,13 0 0,5-9-16,3 0 15,12 1-15,7 8 16,-8 1 0,5 9-16,3 1 15,-7-7 1,-7-3-16,8 6 15,-9-9-15,5 9 16,9 0 0,0-3-1,4 4-15,8 0 16,-8-1-16,5 4 16,2-7-1,-9 1-15,-9-1 16,-10 3-1,-15-5-15,-20 1 16,-14 1-16,-14-1 16,-14-6-1,-18 4-15,-16-5 16,-17-5 0,-14 5-16,-15-2 15,-7 6 1,-7 2-16,0-5 15,0-1 1</inkml:trace>
</inkml:ink>
</file>

<file path=ppt/ink/ink9.xml><?xml version="1.0" encoding="utf-8"?>
<inkml:ink xmlns:inkml="http://www.w3.org/2003/InkML">
  <inkml:definitions>
    <inkml:context xml:id="ctx0">
      <inkml:inkSource xml:id="inkSrc0">
        <inkml:traceFormat>
          <inkml:channel name="X" type="integer" max="28529" units="cm"/>
          <inkml:channel name="Y" type="integer" max="19019" units="cm"/>
          <inkml:channel name="T" type="integer" max="2.14748E9" units="dev"/>
        </inkml:traceFormat>
        <inkml:channelProperties>
          <inkml:channelProperty channel="X" name="resolution" value="999.96497" units="1/cm"/>
          <inkml:channelProperty channel="Y" name="resolution" value="999.94745" units="1/cm"/>
          <inkml:channelProperty channel="T" name="resolution" value="1" units="1/dev"/>
        </inkml:channelProperties>
      </inkml:inkSource>
      <inkml:timestamp xml:id="ts0" timeString="2022-04-04T20:56:56.763"/>
    </inkml:context>
    <inkml:brush xml:id="br0">
      <inkml:brushProperty name="width" value="0.05292" units="cm"/>
      <inkml:brushProperty name="height" value="0.05292" units="cm"/>
      <inkml:brushProperty name="color" value="#0070C0"/>
    </inkml:brush>
  </inkml:definitions>
  <inkml:trace contextRef="#ctx0" brushRef="#br0">7441 10417 0,'0'0'0,"0"0"16,0 0-16,0 0 16,0 0-16,0 0 15,-11-98 1,15 69-16,3-10 16,1-9-1,5-5-15,-2 3 16,-3-4-1,-2 12 1,-2 6-16,0 11 16,3 4-16,-7 11 15,0 10-15,4 0 16,2 0 0,1 0-16,4 0 15,-11 0 1,0 0-16,0 0 15,128 11-15,-52-11 16,23 3 0,12 0-1,11 1-15,17-4 16,21-3-16,12 6 16,5-7-1,23 1-15,12-1 16,10 4-1,18-6-15,1 2 16,17 0-16,-6 0 16,7-10-1,4 10 1,-4-9-16,4 9 16,-9-3-16,9 4 15,-14 5 1,6-1-16,-11 13 15,-2-4 1,1 5-16,-22 0 16,8 2-16,-9-2 15,-9-2 1,-3-5 0,-13-2-16,-6-8 15,2 1-15,-12-3 16,6-3-1,3 4-15,-2 0 16,3 2 0,1 1-16,-20 1 15,-21-1-15,-5-1 16,-20-3 0,-21-3-16,-28 0 15,-22-3 1,-17-1-16,-10 0 15,-11-3-15,-5 0 16,-6 4 0,-4 2-1,-4 1-15,-1-3 16,3 2-16,-5 1 16,3 4-1,-2-1-15,6 4 16,0 0-1,0 0-15,0 0 16,0 0-16,0 0 16,0 0-1,0 0 1,0 0-16,0 0 16,0 0-16,0 0 15,0 0 1,-38 114-16,31-78 15,5 6 1,-1 1-16,1 5 16,4 0-16,3-6 15,0 1 1,4 3-16,16 48 16,23 62-1</inkml:trace>
  <inkml:trace contextRef="#ctx0" brushRef="#br0" timeOffset="2334">4650 12229 0,'0'0'0,"0"0"16,0 0 0,0 0-16,0 0 15,0 0 1,0 0-16,0 0 15,0 0-15,-14 128 16,7-66 0,-7 7-16,-1 2 15,1 1 1,1 2-16,5-7 16,1 1-16,3 1 15,1 16 1,-1 7-1,0-2-15,2-16 16,1-17-16,1-22 16,0-15-1,3-15-15,8-5 16,0 0 0,0 0-16,6-67 15,5 42-15,10-3 16,3 0-1,10 3 1,13-1-16,13 2 16,26 10-16,25 2 15,20 2 1,22 7-16,22 3 16,23 7-1,23 0-15,17 4 16,9 2-16,13-2 15,3-3 1,8-1 0,2-4-16,5-11 15,-7-2-15,3-4 16,7 6 0,14 5-16,-6 4 15,18 9 1,3 5-16,6 13 15,9 4-15,1 0 16,13 3 0,0-7-16,2 1 15,0-15 1,-16-3-16,6-8 16,-24-6-16,5-5 15,-16 0 1,1 1-1,12 1-15,-10-1 16,13 11-16,-12-1 16,6 1-1,-16 1-15,-6 0 16,-22-4 0,-3 6-16,-43-4 15,4 1-15,-25-1 16,-34-3-1,-12 0-15,-11-3 16,-27-1 0,-32-1-16,-12-2 15,-8 1-15,-4 3 16,-4-1 0,-7 4-1,-8 0-15,-5 2 16,-14 2-16,-6-4 15,-8 1 1,-11-2-16,-2-3 16,-1-8-1,0 3-15,0-4 16,-47-6 0,36-8-16,-2-8 15,-1-15 1,-4-18-16,-4-14 15,-6-8-15,-1-6 16,-10-6 0,-16-1-16,13-30 15</inkml:trace>
  <inkml:trace contextRef="#ctx0" brushRef="#br0" timeOffset="8283.98">4658 9013 0,'0'0'0,"0"0"15,0 0-15,0 0 16,0 0-1,0 0 1,0 0-16,0 0 16,0 0-16,0 0 15,0 0 1,0 0-16,0 0 16,0 0-1,-65 96-15,55-87 16,-4 2-16,6 1 15,-5 2 1,5 9 0,1-2-16,4-8 15,2 6-15,5-4 16,-1 2 0,5 1-16,2 0 15,-2-3 1,3 2-16,2-3 15,2 0-15,3-2 16,3-5 0,3 2-16,1-1 15,7-4 1,9 0-16,5-2 16,4 2-1,11-3-15,17-2 16,14 2-1,18 1-15,13-1 16,11-1-16,12-1 16,10 5-1,5-1-15,3 1 16,1 3 0,2 0-16,-3 0 15,7 1 1,-11-1-16,-7-4 15,-4-2 1,2-1-16,-9 5 16,0-4-16,-9 0 15,2 2 1,2-3-16,1 0 16,-3 0-1,1 0-15,0-3 16,-1 1-16,-4-3 15,-3 4 1,-2-6 0,-5 0-16,0 0 15,0 0-15,4-3 16,-4 2 0,7 4-16,-2-5 15,9-2 1,3 3-16,5-3 15,0 1-15,10 2 16,0-1 0,5 4-16,1-2 15,-2 1 1,3 2-16,-3 0 16,3 0-16,0 4 15,9-2 1,1 2-1,3 6-15,11-2 16,1 3-16,5-3 16,1 2-1,-9-2-15,-3 0 16,-5 0 0,-12-2-16,-6-5 15,-11-1-15,-1 1 16,-6 0-1,-6-1 1,0-3-16,-7 0 16,-3-1-16,-13-5 15,-12 2 1,-9 3-16,-24 1 16,-9 4-1,-16-7-15,-10-2 16,17 16-16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chinelearningmastery.com/applications-of-deep-learning-for-natural-language-process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chinelearningmastery.com/applications-of-deep-learning-for-natural-language-process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roceedings.mlr.press/v80/abeille18a.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proceedings.mlr.press/v80/abel18a.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proceedings.mlr.press/v80/abeille18a.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proceedings.mlr.press/v80/abel18a.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proceedings.mlr.press/v80/abeille18a.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proceedings.mlr.press/v80/abel18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nanonets/topic-modeling-with-lsa-psla-lda-and-lda2vec-555ff65b0b05"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olorado.edu/philosophy/2018/11/02/new-course-ethics-and-information-technology-phil-2160"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colorado.edu/philosophy/2018/11/02/new-course-ethics-and-information-technology-phil-2160"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bbc.com/news/world-africa-47553174"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bbc.com/news/world-africa-4755317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Cluster 2: RC, EE steps, similar probability of getting the problem correct, but lower scores on GCA and FE</a:t>
            </a:r>
          </a:p>
        </p:txBody>
      </p:sp>
      <p:sp>
        <p:nvSpPr>
          <p:cNvPr id="4" name="Slide Number Placeholder 3"/>
          <p:cNvSpPr>
            <a:spLocks noGrp="1"/>
          </p:cNvSpPr>
          <p:nvPr>
            <p:ph type="sldNum" sz="quarter" idx="5"/>
          </p:nvPr>
        </p:nvSpPr>
        <p:spPr/>
        <p:txBody>
          <a:bodyPr/>
          <a:lstStyle/>
          <a:p>
            <a:fld id="{5C5575D5-3B67-E143-90DC-3F2B72993A28}" type="slidenum">
              <a:rPr lang="en-US" smtClean="0"/>
              <a:t>17</a:t>
            </a:fld>
            <a:endParaRPr lang="en-US"/>
          </a:p>
        </p:txBody>
      </p:sp>
    </p:spTree>
    <p:extLst>
      <p:ext uri="{BB962C8B-B14F-4D97-AF65-F5344CB8AC3E}">
        <p14:creationId xmlns:p14="http://schemas.microsoft.com/office/powerpoint/2010/main" val="234973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Cluster 3: RE, EC – lowest probability of getting problem correct (statistically significant) </a:t>
            </a:r>
          </a:p>
        </p:txBody>
      </p:sp>
      <p:sp>
        <p:nvSpPr>
          <p:cNvPr id="4" name="Slide Number Placeholder 3"/>
          <p:cNvSpPr>
            <a:spLocks noGrp="1"/>
          </p:cNvSpPr>
          <p:nvPr>
            <p:ph type="sldNum" sz="quarter" idx="5"/>
          </p:nvPr>
        </p:nvSpPr>
        <p:spPr/>
        <p:txBody>
          <a:bodyPr/>
          <a:lstStyle/>
          <a:p>
            <a:fld id="{5C5575D5-3B67-E143-90DC-3F2B72993A28}" type="slidenum">
              <a:rPr lang="en-US" smtClean="0"/>
              <a:t>18</a:t>
            </a:fld>
            <a:endParaRPr lang="en-US"/>
          </a:p>
        </p:txBody>
      </p:sp>
    </p:spTree>
    <p:extLst>
      <p:ext uri="{BB962C8B-B14F-4D97-AF65-F5344CB8AC3E}">
        <p14:creationId xmlns:p14="http://schemas.microsoft.com/office/powerpoint/2010/main" val="129796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https://machinelearningmastery.com/applications-of-deep-learning-for-natural-language-processing/</a:t>
            </a:r>
            <a:endParaRPr lang="en-US" dirty="0"/>
          </a:p>
          <a:p>
            <a:r>
              <a:rPr lang="en-US" dirty="0"/>
              <a:t>https://s3.amazonaws.com/com.twilio.prod.twilio-docs/images/SentimentAnalysis.width-800.png</a:t>
            </a:r>
          </a:p>
          <a:p>
            <a:r>
              <a:rPr lang="en-US" dirty="0"/>
              <a:t>http://bigdata.ices.utexas.edu/wp-content/uploads/2015/01/LDA-concept.png</a:t>
            </a:r>
          </a:p>
          <a:p>
            <a:r>
              <a:rPr lang="en-US" dirty="0"/>
              <a:t>https://www.fbi.gov/image-repository/translation-keyboard-stock.jpg/@@images/image/large</a:t>
            </a:r>
          </a:p>
        </p:txBody>
      </p:sp>
      <p:sp>
        <p:nvSpPr>
          <p:cNvPr id="4" name="Slide Number Placeholder 3"/>
          <p:cNvSpPr>
            <a:spLocks noGrp="1"/>
          </p:cNvSpPr>
          <p:nvPr>
            <p:ph type="sldNum" sz="quarter" idx="5"/>
          </p:nvPr>
        </p:nvSpPr>
        <p:spPr/>
        <p:txBody>
          <a:bodyPr/>
          <a:lstStyle/>
          <a:p>
            <a:fld id="{7E4095E5-B261-455E-AEC7-82DFF1DC5E28}" type="slidenum">
              <a:rPr lang="en-US" smtClean="0"/>
              <a:t>21</a:t>
            </a:fld>
            <a:endParaRPr lang="en-US"/>
          </a:p>
        </p:txBody>
      </p:sp>
    </p:spTree>
    <p:extLst>
      <p:ext uri="{BB962C8B-B14F-4D97-AF65-F5344CB8AC3E}">
        <p14:creationId xmlns:p14="http://schemas.microsoft.com/office/powerpoint/2010/main" val="381135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https://machinelearningmastery.com/applications-of-deep-learning-for-natural-language-processing/</a:t>
            </a:r>
            <a:endParaRPr lang="en-US" dirty="0"/>
          </a:p>
          <a:p>
            <a:r>
              <a:rPr lang="en-US" dirty="0"/>
              <a:t>https://s3.amazonaws.com/com.twilio.prod.twilio-docs/images/SentimentAnalysis.width-800.png</a:t>
            </a:r>
          </a:p>
          <a:p>
            <a:r>
              <a:rPr lang="en-US" dirty="0"/>
              <a:t>http://bigdata.ices.utexas.edu/wp-content/uploads/2015/01/LDA-concept.png</a:t>
            </a:r>
          </a:p>
          <a:p>
            <a:r>
              <a:rPr lang="en-US" dirty="0"/>
              <a:t>https://www.fbi.gov/image-repository/translation-keyboard-stock.jpg/@@images/image/large</a:t>
            </a:r>
          </a:p>
        </p:txBody>
      </p:sp>
      <p:sp>
        <p:nvSpPr>
          <p:cNvPr id="4" name="Slide Number Placeholder 3"/>
          <p:cNvSpPr>
            <a:spLocks noGrp="1"/>
          </p:cNvSpPr>
          <p:nvPr>
            <p:ph type="sldNum" sz="quarter" idx="5"/>
          </p:nvPr>
        </p:nvSpPr>
        <p:spPr/>
        <p:txBody>
          <a:bodyPr/>
          <a:lstStyle/>
          <a:p>
            <a:fld id="{7E4095E5-B261-455E-AEC7-82DFF1DC5E28}" type="slidenum">
              <a:rPr lang="en-US" smtClean="0"/>
              <a:t>22</a:t>
            </a:fld>
            <a:endParaRPr lang="en-US"/>
          </a:p>
        </p:txBody>
      </p:sp>
    </p:spTree>
    <p:extLst>
      <p:ext uri="{BB962C8B-B14F-4D97-AF65-F5344CB8AC3E}">
        <p14:creationId xmlns:p14="http://schemas.microsoft.com/office/powerpoint/2010/main" val="1435774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https://checkoway.net/assets/posts/tweet-images/tweet.png</a:t>
            </a:r>
          </a:p>
          <a:p>
            <a:r>
              <a:rPr lang="en-US" dirty="0"/>
              <a:t>https://i0.wp.com/bestlifeonline.com/wp-content/uploads/2018/12/conan-tweet.jpg?fit=498%2C260&amp;ssl=1</a:t>
            </a:r>
          </a:p>
          <a:p>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24</a:t>
            </a:fld>
            <a:endParaRPr lang="en-US"/>
          </a:p>
        </p:txBody>
      </p:sp>
    </p:spTree>
    <p:extLst>
      <p:ext uri="{BB962C8B-B14F-4D97-AF65-F5344CB8AC3E}">
        <p14:creationId xmlns:p14="http://schemas.microsoft.com/office/powerpoint/2010/main" val="321063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https://checkoway.net/assets/posts/tweet-images/tweet.png</a:t>
            </a:r>
          </a:p>
          <a:p>
            <a:r>
              <a:rPr lang="en-US" dirty="0"/>
              <a:t>https://i0.wp.com/bestlifeonline.com/wp-content/uploads/2018/12/conan-tweet.jpg?fit=498%2C260&amp;ssl=1</a:t>
            </a:r>
          </a:p>
          <a:p>
            <a:r>
              <a:rPr lang="en-US" dirty="0">
                <a:hlinkClick r:id="rId3"/>
              </a:rPr>
              <a:t>http://proceedings.mlr.press/v80/abeille18a.html</a:t>
            </a:r>
            <a:endParaRPr lang="en-US" dirty="0"/>
          </a:p>
          <a:p>
            <a:r>
              <a:rPr lang="en-US" dirty="0">
                <a:hlinkClick r:id="rId4"/>
              </a:rPr>
              <a:t>http://proceedings.mlr.press/v80/abel18a.html</a:t>
            </a:r>
            <a:endParaRPr lang="en-US" dirty="0"/>
          </a:p>
          <a:p>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25</a:t>
            </a:fld>
            <a:endParaRPr lang="en-US"/>
          </a:p>
        </p:txBody>
      </p:sp>
    </p:spTree>
    <p:extLst>
      <p:ext uri="{BB962C8B-B14F-4D97-AF65-F5344CB8AC3E}">
        <p14:creationId xmlns:p14="http://schemas.microsoft.com/office/powerpoint/2010/main" val="1929712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https://checkoway.net/assets/posts/tweet-images/tweet.png</a:t>
            </a:r>
          </a:p>
          <a:p>
            <a:r>
              <a:rPr lang="en-US" dirty="0"/>
              <a:t>https://i0.wp.com/bestlifeonline.com/wp-content/uploads/2018/12/conan-tweet.jpg?fit=498%2C260&amp;ssl=1</a:t>
            </a:r>
          </a:p>
          <a:p>
            <a:r>
              <a:rPr lang="en-US" dirty="0">
                <a:hlinkClick r:id="rId3"/>
              </a:rPr>
              <a:t>http://proceedings.mlr.press/v80/abeille18a.html</a:t>
            </a:r>
            <a:endParaRPr lang="en-US" dirty="0"/>
          </a:p>
          <a:p>
            <a:r>
              <a:rPr lang="en-US" dirty="0">
                <a:hlinkClick r:id="rId4"/>
              </a:rPr>
              <a:t>http://proceedings.mlr.press/v80/abel18a.html</a:t>
            </a:r>
            <a:endParaRPr lang="en-US" dirty="0"/>
          </a:p>
          <a:p>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26</a:t>
            </a:fld>
            <a:endParaRPr lang="en-US"/>
          </a:p>
        </p:txBody>
      </p:sp>
    </p:spTree>
    <p:extLst>
      <p:ext uri="{BB962C8B-B14F-4D97-AF65-F5344CB8AC3E}">
        <p14:creationId xmlns:p14="http://schemas.microsoft.com/office/powerpoint/2010/main" val="127836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https://checkoway.net/assets/posts/tweet-images/tweet.png</a:t>
            </a:r>
          </a:p>
          <a:p>
            <a:r>
              <a:rPr lang="en-US" dirty="0"/>
              <a:t>https://i0.wp.com/bestlifeonline.com/wp-content/uploads/2018/12/conan-tweet.jpg?fit=498%2C260&amp;ssl=1</a:t>
            </a:r>
          </a:p>
          <a:p>
            <a:r>
              <a:rPr lang="en-US" dirty="0">
                <a:hlinkClick r:id="rId3"/>
              </a:rPr>
              <a:t>http://proceedings.mlr.press/v80/abeille18a.html</a:t>
            </a:r>
            <a:endParaRPr lang="en-US" dirty="0"/>
          </a:p>
          <a:p>
            <a:r>
              <a:rPr lang="en-US" dirty="0">
                <a:hlinkClick r:id="rId4"/>
              </a:rPr>
              <a:t>http://proceedings.mlr.press/v80/abel18a.html</a:t>
            </a:r>
            <a:endParaRPr lang="en-US" dirty="0"/>
          </a:p>
          <a:p>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27</a:t>
            </a:fld>
            <a:endParaRPr lang="en-US"/>
          </a:p>
        </p:txBody>
      </p:sp>
    </p:spTree>
    <p:extLst>
      <p:ext uri="{BB962C8B-B14F-4D97-AF65-F5344CB8AC3E}">
        <p14:creationId xmlns:p14="http://schemas.microsoft.com/office/powerpoint/2010/main" val="351889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http://blog.xnextcon.com/wp-content/uploads/2018/04/1.jpeg</a:t>
            </a:r>
          </a:p>
        </p:txBody>
      </p:sp>
      <p:sp>
        <p:nvSpPr>
          <p:cNvPr id="4" name="Slide Number Placeholder 3"/>
          <p:cNvSpPr>
            <a:spLocks noGrp="1"/>
          </p:cNvSpPr>
          <p:nvPr>
            <p:ph type="sldNum" sz="quarter" idx="5"/>
          </p:nvPr>
        </p:nvSpPr>
        <p:spPr/>
        <p:txBody>
          <a:bodyPr/>
          <a:lstStyle/>
          <a:p>
            <a:fld id="{7E4095E5-B261-455E-AEC7-82DFF1DC5E28}" type="slidenum">
              <a:rPr lang="en-US" smtClean="0"/>
              <a:t>30</a:t>
            </a:fld>
            <a:endParaRPr lang="en-US"/>
          </a:p>
        </p:txBody>
      </p:sp>
    </p:spTree>
    <p:extLst>
      <p:ext uri="{BB962C8B-B14F-4D97-AF65-F5344CB8AC3E}">
        <p14:creationId xmlns:p14="http://schemas.microsoft.com/office/powerpoint/2010/main" val="248564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http://blog.xnextcon.com/wp-content/uploads/2018/04/1.jpeg</a:t>
            </a:r>
          </a:p>
        </p:txBody>
      </p:sp>
      <p:sp>
        <p:nvSpPr>
          <p:cNvPr id="4" name="Slide Number Placeholder 3"/>
          <p:cNvSpPr>
            <a:spLocks noGrp="1"/>
          </p:cNvSpPr>
          <p:nvPr>
            <p:ph type="sldNum" sz="quarter" idx="5"/>
          </p:nvPr>
        </p:nvSpPr>
        <p:spPr/>
        <p:txBody>
          <a:bodyPr/>
          <a:lstStyle/>
          <a:p>
            <a:fld id="{7E4095E5-B261-455E-AEC7-82DFF1DC5E28}" type="slidenum">
              <a:rPr lang="en-US" smtClean="0"/>
              <a:t>31</a:t>
            </a:fld>
            <a:endParaRPr lang="en-US"/>
          </a:p>
        </p:txBody>
      </p:sp>
    </p:spTree>
    <p:extLst>
      <p:ext uri="{BB962C8B-B14F-4D97-AF65-F5344CB8AC3E}">
        <p14:creationId xmlns:p14="http://schemas.microsoft.com/office/powerpoint/2010/main" val="33724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attending my talk today! I’m very excited to share some of the work I’ve been doing at University of Colorado Boulder on how students solve genetics problems and how learning analytics can be used to generate new insights into student’s problem solving practices. To start, why do we care about genetics learning? </a:t>
            </a:r>
          </a:p>
        </p:txBody>
      </p:sp>
      <p:sp>
        <p:nvSpPr>
          <p:cNvPr id="4" name="Slide Number Placeholder 3"/>
          <p:cNvSpPr>
            <a:spLocks noGrp="1"/>
          </p:cNvSpPr>
          <p:nvPr>
            <p:ph type="sldNum" sz="quarter" idx="5"/>
          </p:nvPr>
        </p:nvSpPr>
        <p:spPr/>
        <p:txBody>
          <a:bodyPr/>
          <a:lstStyle/>
          <a:p>
            <a:fld id="{5C5575D5-3B67-E143-90DC-3F2B72993A28}" type="slidenum">
              <a:rPr lang="en-US" smtClean="0"/>
              <a:t>5</a:t>
            </a:fld>
            <a:endParaRPr lang="en-US"/>
          </a:p>
        </p:txBody>
      </p:sp>
    </p:spTree>
    <p:extLst>
      <p:ext uri="{BB962C8B-B14F-4D97-AF65-F5344CB8AC3E}">
        <p14:creationId xmlns:p14="http://schemas.microsoft.com/office/powerpoint/2010/main" val="3362955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https://i.ytimg.com/vi/AJg0r_b6pYs/maxresdefault.jpg</a:t>
            </a:r>
          </a:p>
        </p:txBody>
      </p:sp>
      <p:sp>
        <p:nvSpPr>
          <p:cNvPr id="4" name="Slide Number Placeholder 3"/>
          <p:cNvSpPr>
            <a:spLocks noGrp="1"/>
          </p:cNvSpPr>
          <p:nvPr>
            <p:ph type="sldNum" sz="quarter" idx="5"/>
          </p:nvPr>
        </p:nvSpPr>
        <p:spPr/>
        <p:txBody>
          <a:bodyPr/>
          <a:lstStyle/>
          <a:p>
            <a:fld id="{7E4095E5-B261-455E-AEC7-82DFF1DC5E28}" type="slidenum">
              <a:rPr lang="en-US" smtClean="0"/>
              <a:t>35</a:t>
            </a:fld>
            <a:endParaRPr lang="en-US"/>
          </a:p>
        </p:txBody>
      </p:sp>
    </p:spTree>
    <p:extLst>
      <p:ext uri="{BB962C8B-B14F-4D97-AF65-F5344CB8AC3E}">
        <p14:creationId xmlns:p14="http://schemas.microsoft.com/office/powerpoint/2010/main" val="15425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https://i.ytimg.com/vi/AJg0r_b6pYs/maxresdefault.jpg</a:t>
            </a:r>
          </a:p>
        </p:txBody>
      </p:sp>
      <p:sp>
        <p:nvSpPr>
          <p:cNvPr id="4" name="Slide Number Placeholder 3"/>
          <p:cNvSpPr>
            <a:spLocks noGrp="1"/>
          </p:cNvSpPr>
          <p:nvPr>
            <p:ph type="sldNum" sz="quarter" idx="5"/>
          </p:nvPr>
        </p:nvSpPr>
        <p:spPr/>
        <p:txBody>
          <a:bodyPr/>
          <a:lstStyle/>
          <a:p>
            <a:fld id="{7E4095E5-B261-455E-AEC7-82DFF1DC5E28}" type="slidenum">
              <a:rPr lang="en-US" smtClean="0"/>
              <a:t>36</a:t>
            </a:fld>
            <a:endParaRPr lang="en-US"/>
          </a:p>
        </p:txBody>
      </p:sp>
    </p:spTree>
    <p:extLst>
      <p:ext uri="{BB962C8B-B14F-4D97-AF65-F5344CB8AC3E}">
        <p14:creationId xmlns:p14="http://schemas.microsoft.com/office/powerpoint/2010/main" val="6363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https://searchingforbole.files.wordpress.com/2018/01/re-learning-english-multiple1.png?w=624</a:t>
            </a:r>
          </a:p>
        </p:txBody>
      </p:sp>
      <p:sp>
        <p:nvSpPr>
          <p:cNvPr id="4" name="Slide Number Placeholder 3"/>
          <p:cNvSpPr>
            <a:spLocks noGrp="1"/>
          </p:cNvSpPr>
          <p:nvPr>
            <p:ph type="sldNum" sz="quarter" idx="5"/>
          </p:nvPr>
        </p:nvSpPr>
        <p:spPr/>
        <p:txBody>
          <a:bodyPr/>
          <a:lstStyle/>
          <a:p>
            <a:fld id="{7E4095E5-B261-455E-AEC7-82DFF1DC5E28}" type="slidenum">
              <a:rPr lang="en-US" smtClean="0"/>
              <a:t>39</a:t>
            </a:fld>
            <a:endParaRPr lang="en-US"/>
          </a:p>
        </p:txBody>
      </p:sp>
    </p:spTree>
    <p:extLst>
      <p:ext uri="{BB962C8B-B14F-4D97-AF65-F5344CB8AC3E}">
        <p14:creationId xmlns:p14="http://schemas.microsoft.com/office/powerpoint/2010/main" val="3871847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https://www.guru99.com/images/1/100118_0649_Stemmingand2.png</a:t>
            </a:r>
          </a:p>
        </p:txBody>
      </p:sp>
      <p:sp>
        <p:nvSpPr>
          <p:cNvPr id="4" name="Slide Number Placeholder 3"/>
          <p:cNvSpPr>
            <a:spLocks noGrp="1"/>
          </p:cNvSpPr>
          <p:nvPr>
            <p:ph type="sldNum" sz="quarter" idx="5"/>
          </p:nvPr>
        </p:nvSpPr>
        <p:spPr/>
        <p:txBody>
          <a:bodyPr/>
          <a:lstStyle/>
          <a:p>
            <a:fld id="{7E4095E5-B261-455E-AEC7-82DFF1DC5E28}" type="slidenum">
              <a:rPr lang="en-US" smtClean="0"/>
              <a:t>40</a:t>
            </a:fld>
            <a:endParaRPr lang="en-US"/>
          </a:p>
        </p:txBody>
      </p:sp>
    </p:spTree>
    <p:extLst>
      <p:ext uri="{BB962C8B-B14F-4D97-AF65-F5344CB8AC3E}">
        <p14:creationId xmlns:p14="http://schemas.microsoft.com/office/powerpoint/2010/main" val="1016325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https://www.guru99.com/images/1/100118_0649_Stemmingand2.png</a:t>
            </a:r>
          </a:p>
        </p:txBody>
      </p:sp>
      <p:sp>
        <p:nvSpPr>
          <p:cNvPr id="4" name="Slide Number Placeholder 3"/>
          <p:cNvSpPr>
            <a:spLocks noGrp="1"/>
          </p:cNvSpPr>
          <p:nvPr>
            <p:ph type="sldNum" sz="quarter" idx="5"/>
          </p:nvPr>
        </p:nvSpPr>
        <p:spPr/>
        <p:txBody>
          <a:bodyPr/>
          <a:lstStyle/>
          <a:p>
            <a:fld id="{7E4095E5-B261-455E-AEC7-82DFF1DC5E28}" type="slidenum">
              <a:rPr lang="en-US" smtClean="0"/>
              <a:t>41</a:t>
            </a:fld>
            <a:endParaRPr lang="en-US"/>
          </a:p>
        </p:txBody>
      </p:sp>
    </p:spTree>
    <p:extLst>
      <p:ext uri="{BB962C8B-B14F-4D97-AF65-F5344CB8AC3E}">
        <p14:creationId xmlns:p14="http://schemas.microsoft.com/office/powerpoint/2010/main" val="3223987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https://medium.com/nanonets/topic-modeling-with-lsa-psla-lda-and-lda2vec-555ff65b0b05</a:t>
            </a:r>
            <a:endParaRPr lang="en-US" dirty="0"/>
          </a:p>
        </p:txBody>
      </p:sp>
      <p:sp>
        <p:nvSpPr>
          <p:cNvPr id="4" name="Slide Number Placeholder 3"/>
          <p:cNvSpPr>
            <a:spLocks noGrp="1"/>
          </p:cNvSpPr>
          <p:nvPr>
            <p:ph type="sldNum" sz="quarter" idx="5"/>
          </p:nvPr>
        </p:nvSpPr>
        <p:spPr/>
        <p:txBody>
          <a:bodyPr/>
          <a:lstStyle/>
          <a:p>
            <a:fld id="{7E4095E5-B261-455E-AEC7-82DFF1DC5E28}" type="slidenum">
              <a:rPr lang="en-US" smtClean="0"/>
              <a:t>46</a:t>
            </a:fld>
            <a:endParaRPr lang="en-US"/>
          </a:p>
        </p:txBody>
      </p:sp>
    </p:spTree>
    <p:extLst>
      <p:ext uri="{BB962C8B-B14F-4D97-AF65-F5344CB8AC3E}">
        <p14:creationId xmlns:p14="http://schemas.microsoft.com/office/powerpoint/2010/main" val="1518088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https://www.colorado.edu/philosophy/2018/11/02/new-course-ethics-and-information-technology-phil-2160</a:t>
            </a:r>
            <a:endParaRPr lang="en-US" dirty="0"/>
          </a:p>
        </p:txBody>
      </p:sp>
      <p:sp>
        <p:nvSpPr>
          <p:cNvPr id="4" name="Slide Number Placeholder 3"/>
          <p:cNvSpPr>
            <a:spLocks noGrp="1"/>
          </p:cNvSpPr>
          <p:nvPr>
            <p:ph type="sldNum" sz="quarter" idx="5"/>
          </p:nvPr>
        </p:nvSpPr>
        <p:spPr/>
        <p:txBody>
          <a:bodyPr/>
          <a:lstStyle/>
          <a:p>
            <a:fld id="{723F5A47-F595-496A-A9DD-0503E9B24B4A}" type="slidenum">
              <a:rPr lang="en-US" smtClean="0"/>
              <a:t>58</a:t>
            </a:fld>
            <a:endParaRPr lang="en-US"/>
          </a:p>
        </p:txBody>
      </p:sp>
    </p:spTree>
    <p:extLst>
      <p:ext uri="{BB962C8B-B14F-4D97-AF65-F5344CB8AC3E}">
        <p14:creationId xmlns:p14="http://schemas.microsoft.com/office/powerpoint/2010/main" val="2818145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https://www.colorado.edu/philosophy/2018/11/02/new-course-ethics-and-information-technology-phil-2160</a:t>
            </a:r>
            <a:endParaRPr lang="en-US" dirty="0"/>
          </a:p>
        </p:txBody>
      </p:sp>
      <p:sp>
        <p:nvSpPr>
          <p:cNvPr id="4" name="Slide Number Placeholder 3"/>
          <p:cNvSpPr>
            <a:spLocks noGrp="1"/>
          </p:cNvSpPr>
          <p:nvPr>
            <p:ph type="sldNum" sz="quarter" idx="5"/>
          </p:nvPr>
        </p:nvSpPr>
        <p:spPr/>
        <p:txBody>
          <a:bodyPr/>
          <a:lstStyle/>
          <a:p>
            <a:fld id="{723F5A47-F595-496A-A9DD-0503E9B24B4A}" type="slidenum">
              <a:rPr lang="en-US" smtClean="0"/>
              <a:t>59</a:t>
            </a:fld>
            <a:endParaRPr lang="en-US"/>
          </a:p>
        </p:txBody>
      </p:sp>
    </p:spTree>
    <p:extLst>
      <p:ext uri="{BB962C8B-B14F-4D97-AF65-F5344CB8AC3E}">
        <p14:creationId xmlns:p14="http://schemas.microsoft.com/office/powerpoint/2010/main" val="4602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https://radiologykey.com/ethical-and-legal-foundations/</a:t>
            </a:r>
            <a:endParaRPr lang="en-US" dirty="0"/>
          </a:p>
        </p:txBody>
      </p:sp>
      <p:sp>
        <p:nvSpPr>
          <p:cNvPr id="4" name="Slide Number Placeholder 3"/>
          <p:cNvSpPr>
            <a:spLocks noGrp="1"/>
          </p:cNvSpPr>
          <p:nvPr>
            <p:ph type="sldNum" sz="quarter" idx="5"/>
          </p:nvPr>
        </p:nvSpPr>
        <p:spPr/>
        <p:txBody>
          <a:bodyPr/>
          <a:lstStyle/>
          <a:p>
            <a:fld id="{723F5A47-F595-496A-A9DD-0503E9B24B4A}" type="slidenum">
              <a:rPr lang="en-US" smtClean="0"/>
              <a:t>61</a:t>
            </a:fld>
            <a:endParaRPr lang="en-US"/>
          </a:p>
        </p:txBody>
      </p:sp>
    </p:spTree>
    <p:extLst>
      <p:ext uri="{BB962C8B-B14F-4D97-AF65-F5344CB8AC3E}">
        <p14:creationId xmlns:p14="http://schemas.microsoft.com/office/powerpoint/2010/main" val="2494960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https://upload.wikimedia.org/wikipedia/commons/8/8c/Trolley_problem.png</a:t>
            </a:r>
          </a:p>
        </p:txBody>
      </p:sp>
      <p:sp>
        <p:nvSpPr>
          <p:cNvPr id="4" name="Slide Number Placeholder 3"/>
          <p:cNvSpPr>
            <a:spLocks noGrp="1"/>
          </p:cNvSpPr>
          <p:nvPr>
            <p:ph type="sldNum" sz="quarter" idx="5"/>
          </p:nvPr>
        </p:nvSpPr>
        <p:spPr/>
        <p:txBody>
          <a:bodyPr/>
          <a:lstStyle/>
          <a:p>
            <a:fld id="{723F5A47-F595-496A-A9DD-0503E9B24B4A}" type="slidenum">
              <a:rPr lang="en-US" smtClean="0"/>
              <a:t>64</a:t>
            </a:fld>
            <a:endParaRPr lang="en-US"/>
          </a:p>
        </p:txBody>
      </p:sp>
    </p:spTree>
    <p:extLst>
      <p:ext uri="{BB962C8B-B14F-4D97-AF65-F5344CB8AC3E}">
        <p14:creationId xmlns:p14="http://schemas.microsoft.com/office/powerpoint/2010/main" val="376505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Genetics is tough because of the necessity to reason across a variety of spatial levels, abductive reasoning (working backwards), usage of math/algebra, proportional reasoning, understanding of basic statistics (odds ratios)</a:t>
            </a:r>
          </a:p>
        </p:txBody>
      </p:sp>
      <p:sp>
        <p:nvSpPr>
          <p:cNvPr id="4" name="Slide Number Placeholder 3"/>
          <p:cNvSpPr>
            <a:spLocks noGrp="1"/>
          </p:cNvSpPr>
          <p:nvPr>
            <p:ph type="sldNum" sz="quarter" idx="5"/>
          </p:nvPr>
        </p:nvSpPr>
        <p:spPr/>
        <p:txBody>
          <a:bodyPr/>
          <a:lstStyle/>
          <a:p>
            <a:fld id="{5C5575D5-3B67-E143-90DC-3F2B72993A28}" type="slidenum">
              <a:rPr lang="en-US" smtClean="0"/>
              <a:t>6</a:t>
            </a:fld>
            <a:endParaRPr lang="en-US"/>
          </a:p>
        </p:txBody>
      </p:sp>
    </p:spTree>
    <p:extLst>
      <p:ext uri="{BB962C8B-B14F-4D97-AF65-F5344CB8AC3E}">
        <p14:creationId xmlns:p14="http://schemas.microsoft.com/office/powerpoint/2010/main" val="751836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https://www.bbc.com/news/world-africa-47553174</a:t>
            </a:r>
            <a:endParaRPr lang="en-US" dirty="0"/>
          </a:p>
        </p:txBody>
      </p:sp>
      <p:sp>
        <p:nvSpPr>
          <p:cNvPr id="4" name="Slide Number Placeholder 3"/>
          <p:cNvSpPr>
            <a:spLocks noGrp="1"/>
          </p:cNvSpPr>
          <p:nvPr>
            <p:ph type="sldNum" sz="quarter" idx="5"/>
          </p:nvPr>
        </p:nvSpPr>
        <p:spPr/>
        <p:txBody>
          <a:bodyPr/>
          <a:lstStyle/>
          <a:p>
            <a:fld id="{723F5A47-F595-496A-A9DD-0503E9B24B4A}" type="slidenum">
              <a:rPr lang="en-US" smtClean="0"/>
              <a:t>67</a:t>
            </a:fld>
            <a:endParaRPr lang="en-US"/>
          </a:p>
        </p:txBody>
      </p:sp>
    </p:spTree>
    <p:extLst>
      <p:ext uri="{BB962C8B-B14F-4D97-AF65-F5344CB8AC3E}">
        <p14:creationId xmlns:p14="http://schemas.microsoft.com/office/powerpoint/2010/main" val="3034827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https://www.reuters.com/article/us-ethiopia-airplane-regulator-insight/regulators-knew-before-crashes-that-737-max-trim-control-was-confusing-in-some-conditions-document-idUSKCN1RA0DP</a:t>
            </a:r>
          </a:p>
        </p:txBody>
      </p:sp>
    </p:spTree>
    <p:extLst>
      <p:ext uri="{BB962C8B-B14F-4D97-AF65-F5344CB8AC3E}">
        <p14:creationId xmlns:p14="http://schemas.microsoft.com/office/powerpoint/2010/main" val="890547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https://www.bbc.com/news/world-africa-47553174</a:t>
            </a:r>
            <a:endParaRPr lang="en-US" dirty="0"/>
          </a:p>
        </p:txBody>
      </p:sp>
      <p:sp>
        <p:nvSpPr>
          <p:cNvPr id="4" name="Slide Number Placeholder 3"/>
          <p:cNvSpPr>
            <a:spLocks noGrp="1"/>
          </p:cNvSpPr>
          <p:nvPr>
            <p:ph type="sldNum" sz="quarter" idx="5"/>
          </p:nvPr>
        </p:nvSpPr>
        <p:spPr/>
        <p:txBody>
          <a:bodyPr/>
          <a:lstStyle/>
          <a:p>
            <a:fld id="{723F5A47-F595-496A-A9DD-0503E9B24B4A}" type="slidenum">
              <a:rPr lang="en-US" smtClean="0"/>
              <a:t>70</a:t>
            </a:fld>
            <a:endParaRPr lang="en-US"/>
          </a:p>
        </p:txBody>
      </p:sp>
    </p:spTree>
    <p:extLst>
      <p:ext uri="{BB962C8B-B14F-4D97-AF65-F5344CB8AC3E}">
        <p14:creationId xmlns:p14="http://schemas.microsoft.com/office/powerpoint/2010/main" val="1552060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https://image1.masterfile.com/getImage/NjQwLTAzMjY0NDE3ZW4uMDAwMDAwMDA=ANfdEp/640-03264417en_Masterfile.jpg</a:t>
            </a:r>
          </a:p>
        </p:txBody>
      </p:sp>
    </p:spTree>
    <p:extLst>
      <p:ext uri="{BB962C8B-B14F-4D97-AF65-F5344CB8AC3E}">
        <p14:creationId xmlns:p14="http://schemas.microsoft.com/office/powerpoint/2010/main" val="1211689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https://image1.masterfile.com/getImage/NjQwLTAzMjY0NDE3ZW4uMDAwMDAwMDA=ANfdEp/640-03264417en_Masterfile.jpg</a:t>
            </a:r>
          </a:p>
        </p:txBody>
      </p:sp>
    </p:spTree>
    <p:extLst>
      <p:ext uri="{BB962C8B-B14F-4D97-AF65-F5344CB8AC3E}">
        <p14:creationId xmlns:p14="http://schemas.microsoft.com/office/powerpoint/2010/main" val="345658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Metacognition—crucial link for successful problem solving. Connects what learners know to how they think so that this can be applied to successful problem solving</a:t>
            </a:r>
          </a:p>
        </p:txBody>
      </p:sp>
      <p:sp>
        <p:nvSpPr>
          <p:cNvPr id="4" name="Slide Number Placeholder 3"/>
          <p:cNvSpPr>
            <a:spLocks noGrp="1"/>
          </p:cNvSpPr>
          <p:nvPr>
            <p:ph type="sldNum" sz="quarter" idx="5"/>
          </p:nvPr>
        </p:nvSpPr>
        <p:spPr/>
        <p:txBody>
          <a:bodyPr/>
          <a:lstStyle/>
          <a:p>
            <a:fld id="{5C5575D5-3B67-E143-90DC-3F2B72993A28}" type="slidenum">
              <a:rPr lang="en-US" smtClean="0"/>
              <a:t>7</a:t>
            </a:fld>
            <a:endParaRPr lang="en-US"/>
          </a:p>
        </p:txBody>
      </p:sp>
    </p:spTree>
    <p:extLst>
      <p:ext uri="{BB962C8B-B14F-4D97-AF65-F5344CB8AC3E}">
        <p14:creationId xmlns:p14="http://schemas.microsoft.com/office/powerpoint/2010/main" val="127493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 at what students do as a proxy for how they are thinking/what they believe (stealth assessment) </a:t>
            </a:r>
          </a:p>
          <a:p>
            <a:r>
              <a:rPr lang="en-US" dirty="0"/>
              <a:t>Not a new idea—has been presented at LAK in the past</a:t>
            </a:r>
          </a:p>
          <a:p>
            <a:r>
              <a:rPr lang="en-US" dirty="0"/>
              <a:t>What about specifically in the context of problem solving? </a:t>
            </a:r>
          </a:p>
        </p:txBody>
      </p:sp>
      <p:sp>
        <p:nvSpPr>
          <p:cNvPr id="4" name="Slide Number Placeholder 3"/>
          <p:cNvSpPr>
            <a:spLocks noGrp="1"/>
          </p:cNvSpPr>
          <p:nvPr>
            <p:ph type="sldNum" sz="quarter" idx="5"/>
          </p:nvPr>
        </p:nvSpPr>
        <p:spPr/>
        <p:txBody>
          <a:bodyPr/>
          <a:lstStyle/>
          <a:p>
            <a:fld id="{5C5575D5-3B67-E143-90DC-3F2B72993A28}" type="slidenum">
              <a:rPr lang="en-US" smtClean="0"/>
              <a:t>8</a:t>
            </a:fld>
            <a:endParaRPr lang="en-US"/>
          </a:p>
        </p:txBody>
      </p:sp>
    </p:spTree>
    <p:extLst>
      <p:ext uri="{BB962C8B-B14F-4D97-AF65-F5344CB8AC3E}">
        <p14:creationId xmlns:p14="http://schemas.microsoft.com/office/powerpoint/2010/main" val="328165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 number of clusters decided using elbow method</a:t>
            </a:r>
          </a:p>
        </p:txBody>
      </p:sp>
      <p:sp>
        <p:nvSpPr>
          <p:cNvPr id="4" name="Slide Number Placeholder 3"/>
          <p:cNvSpPr>
            <a:spLocks noGrp="1"/>
          </p:cNvSpPr>
          <p:nvPr>
            <p:ph type="sldNum" sz="quarter" idx="5"/>
          </p:nvPr>
        </p:nvSpPr>
        <p:spPr/>
        <p:txBody>
          <a:bodyPr/>
          <a:lstStyle/>
          <a:p>
            <a:fld id="{5C5575D5-3B67-E143-90DC-3F2B72993A28}" type="slidenum">
              <a:rPr lang="en-US" smtClean="0"/>
              <a:t>13</a:t>
            </a:fld>
            <a:endParaRPr lang="en-US"/>
          </a:p>
        </p:txBody>
      </p:sp>
    </p:spTree>
    <p:extLst>
      <p:ext uri="{BB962C8B-B14F-4D97-AF65-F5344CB8AC3E}">
        <p14:creationId xmlns:p14="http://schemas.microsoft.com/office/powerpoint/2010/main" val="164252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Centroids for each feature, distribution of outcome variables</a:t>
            </a:r>
          </a:p>
        </p:txBody>
      </p:sp>
      <p:sp>
        <p:nvSpPr>
          <p:cNvPr id="4" name="Slide Number Placeholder 3"/>
          <p:cNvSpPr>
            <a:spLocks noGrp="1"/>
          </p:cNvSpPr>
          <p:nvPr>
            <p:ph type="sldNum" sz="quarter" idx="5"/>
          </p:nvPr>
        </p:nvSpPr>
        <p:spPr/>
        <p:txBody>
          <a:bodyPr/>
          <a:lstStyle/>
          <a:p>
            <a:fld id="{5C5575D5-3B67-E143-90DC-3F2B72993A28}" type="slidenum">
              <a:rPr lang="en-US" smtClean="0"/>
              <a:t>14</a:t>
            </a:fld>
            <a:endParaRPr lang="en-US"/>
          </a:p>
        </p:txBody>
      </p:sp>
    </p:spTree>
    <p:extLst>
      <p:ext uri="{BB962C8B-B14F-4D97-AF65-F5344CB8AC3E}">
        <p14:creationId xmlns:p14="http://schemas.microsoft.com/office/powerpoint/2010/main" val="353645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Found three clusters</a:t>
            </a:r>
          </a:p>
        </p:txBody>
      </p:sp>
      <p:sp>
        <p:nvSpPr>
          <p:cNvPr id="4" name="Slide Number Placeholder 3"/>
          <p:cNvSpPr>
            <a:spLocks noGrp="1"/>
          </p:cNvSpPr>
          <p:nvPr>
            <p:ph type="sldNum" sz="quarter" idx="5"/>
          </p:nvPr>
        </p:nvSpPr>
        <p:spPr/>
        <p:txBody>
          <a:bodyPr/>
          <a:lstStyle/>
          <a:p>
            <a:fld id="{5C5575D5-3B67-E143-90DC-3F2B72993A28}" type="slidenum">
              <a:rPr lang="en-US" smtClean="0"/>
              <a:t>15</a:t>
            </a:fld>
            <a:endParaRPr lang="en-US"/>
          </a:p>
        </p:txBody>
      </p:sp>
    </p:spTree>
    <p:extLst>
      <p:ext uri="{BB962C8B-B14F-4D97-AF65-F5344CB8AC3E}">
        <p14:creationId xmlns:p14="http://schemas.microsoft.com/office/powerpoint/2010/main" val="123021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Cluster 1: Smallest, had the most CM, MO, ME, OM, OE, RM, RE, EM steps (highlighted)</a:t>
            </a:r>
          </a:p>
        </p:txBody>
      </p:sp>
      <p:sp>
        <p:nvSpPr>
          <p:cNvPr id="4" name="Slide Number Placeholder 3"/>
          <p:cNvSpPr>
            <a:spLocks noGrp="1"/>
          </p:cNvSpPr>
          <p:nvPr>
            <p:ph type="sldNum" sz="quarter" idx="5"/>
          </p:nvPr>
        </p:nvSpPr>
        <p:spPr/>
        <p:txBody>
          <a:bodyPr/>
          <a:lstStyle/>
          <a:p>
            <a:fld id="{5C5575D5-3B67-E143-90DC-3F2B72993A28}" type="slidenum">
              <a:rPr lang="en-US" smtClean="0"/>
              <a:t>16</a:t>
            </a:fld>
            <a:endParaRPr lang="en-US"/>
          </a:p>
        </p:txBody>
      </p:sp>
    </p:spTree>
    <p:extLst>
      <p:ext uri="{BB962C8B-B14F-4D97-AF65-F5344CB8AC3E}">
        <p14:creationId xmlns:p14="http://schemas.microsoft.com/office/powerpoint/2010/main" val="105800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2117-549F-4518-85E7-28D9DCAD76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DBD94-D756-407B-85C5-3EA89D54E3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209A3-2EFA-4A03-8313-462FC44E29DC}"/>
              </a:ext>
            </a:extLst>
          </p:cNvPr>
          <p:cNvSpPr>
            <a:spLocks noGrp="1"/>
          </p:cNvSpPr>
          <p:nvPr>
            <p:ph type="dt" sz="half" idx="10"/>
          </p:nvPr>
        </p:nvSpPr>
        <p:spPr/>
        <p:txBody>
          <a:bodyPr/>
          <a:lstStyle/>
          <a:p>
            <a:fld id="{7FFE1933-27B7-47A0-86CD-720A162D5C23}" type="datetimeFigureOut">
              <a:rPr lang="en-US" smtClean="0"/>
              <a:t>4/15/2022</a:t>
            </a:fld>
            <a:endParaRPr lang="en-US"/>
          </a:p>
        </p:txBody>
      </p:sp>
      <p:sp>
        <p:nvSpPr>
          <p:cNvPr id="5" name="Footer Placeholder 4">
            <a:extLst>
              <a:ext uri="{FF2B5EF4-FFF2-40B4-BE49-F238E27FC236}">
                <a16:creationId xmlns:a16="http://schemas.microsoft.com/office/drawing/2014/main" id="{7CB9EBE7-A3CB-43A3-80A5-0F30376BB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1DA91-1D50-4145-B234-086AD5A9D732}"/>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3779378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7E3F-D621-4771-8CB8-C57E7C46A4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9E39FB0-02CA-4C5D-B8AF-040CD7CE1A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D3E3FC-E6D3-491B-95BD-7C218EB33A11}"/>
              </a:ext>
            </a:extLst>
          </p:cNvPr>
          <p:cNvSpPr>
            <a:spLocks noGrp="1"/>
          </p:cNvSpPr>
          <p:nvPr>
            <p:ph type="dt" sz="half" idx="10"/>
          </p:nvPr>
        </p:nvSpPr>
        <p:spPr/>
        <p:txBody>
          <a:bodyPr/>
          <a:lstStyle/>
          <a:p>
            <a:fld id="{7FFE1933-27B7-47A0-86CD-720A162D5C23}" type="datetimeFigureOut">
              <a:rPr lang="en-US" smtClean="0"/>
              <a:t>4/15/2022</a:t>
            </a:fld>
            <a:endParaRPr lang="en-US"/>
          </a:p>
        </p:txBody>
      </p:sp>
      <p:sp>
        <p:nvSpPr>
          <p:cNvPr id="5" name="Footer Placeholder 4">
            <a:extLst>
              <a:ext uri="{FF2B5EF4-FFF2-40B4-BE49-F238E27FC236}">
                <a16:creationId xmlns:a16="http://schemas.microsoft.com/office/drawing/2014/main" id="{F8944441-F7BE-4E57-9DEF-EFA9823B2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6A0E9-02A5-4FF3-BE5D-15F8995AE505}"/>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17705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3D43-8607-4F95-8E42-1734C71238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B7C89-FAB4-45FF-BA5B-00BF3491303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373CD-536C-4EE8-9401-CD8578C74BB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366AAF-DF50-4C16-BEC3-36DD35C83004}"/>
              </a:ext>
            </a:extLst>
          </p:cNvPr>
          <p:cNvSpPr>
            <a:spLocks noGrp="1"/>
          </p:cNvSpPr>
          <p:nvPr>
            <p:ph type="dt" sz="half" idx="10"/>
          </p:nvPr>
        </p:nvSpPr>
        <p:spPr/>
        <p:txBody>
          <a:bodyPr/>
          <a:lstStyle/>
          <a:p>
            <a:fld id="{7FFE1933-27B7-47A0-86CD-720A162D5C23}" type="datetimeFigureOut">
              <a:rPr lang="en-US" smtClean="0"/>
              <a:t>4/15/2022</a:t>
            </a:fld>
            <a:endParaRPr lang="en-US"/>
          </a:p>
        </p:txBody>
      </p:sp>
      <p:sp>
        <p:nvSpPr>
          <p:cNvPr id="6" name="Footer Placeholder 5">
            <a:extLst>
              <a:ext uri="{FF2B5EF4-FFF2-40B4-BE49-F238E27FC236}">
                <a16:creationId xmlns:a16="http://schemas.microsoft.com/office/drawing/2014/main" id="{5E678B37-EA7A-4A3A-90B4-98001D0BA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7ECF1-90C0-4AA5-AF7D-3A7DAEB42E87}"/>
              </a:ext>
            </a:extLst>
          </p:cNvPr>
          <p:cNvSpPr>
            <a:spLocks noGrp="1"/>
          </p:cNvSpPr>
          <p:nvPr>
            <p:ph type="sldNum" sz="quarter" idx="12"/>
          </p:nvPr>
        </p:nvSpPr>
        <p:spPr/>
        <p:txBody>
          <a:bodyPr/>
          <a:lstStyle/>
          <a:p>
            <a:fld id="{B27106EB-1FB4-45E3-985B-3F5775F1F7AE}" type="slidenum">
              <a:rPr lang="en-US" smtClean="0"/>
              <a:t>‹#›</a:t>
            </a:fld>
            <a:endParaRPr lang="en-US"/>
          </a:p>
        </p:txBody>
      </p:sp>
    </p:spTree>
    <p:extLst>
      <p:ext uri="{BB962C8B-B14F-4D97-AF65-F5344CB8AC3E}">
        <p14:creationId xmlns:p14="http://schemas.microsoft.com/office/powerpoint/2010/main" val="11788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38761D"/>
              </a:buClr>
              <a:buSzPts val="3600"/>
              <a:buFont typeface="Dosis"/>
              <a:buNone/>
              <a:defRPr sz="3600" b="1">
                <a:solidFill>
                  <a:srgbClr val="38761D"/>
                </a:solidFill>
                <a:latin typeface="Dosis"/>
                <a:ea typeface="Dosis"/>
                <a:cs typeface="Dosis"/>
                <a:sym typeface="Dosi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Petrona"/>
              <a:buChar char="●"/>
              <a:defRPr sz="1800">
                <a:solidFill>
                  <a:schemeClr val="dk1"/>
                </a:solidFill>
                <a:latin typeface="Petrona"/>
                <a:ea typeface="Petrona"/>
                <a:cs typeface="Petrona"/>
                <a:sym typeface="Petrona"/>
              </a:defRPr>
            </a:lvl1pPr>
            <a:lvl2pPr marL="914400" lvl="1"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2pPr>
            <a:lvl3pPr marL="1371600" lvl="2"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3pPr>
            <a:lvl4pPr marL="1828800" lvl="3"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4pPr>
            <a:lvl5pPr marL="2286000" lvl="4"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5pPr>
            <a:lvl6pPr marL="2743200" lvl="5"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6pPr>
            <a:lvl7pPr marL="3200400" lvl="6"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7pPr>
            <a:lvl8pPr marL="3657600" lvl="7" indent="-317500">
              <a:lnSpc>
                <a:spcPct val="115000"/>
              </a:lnSpc>
              <a:spcBef>
                <a:spcPts val="1600"/>
              </a:spcBef>
              <a:spcAft>
                <a:spcPts val="0"/>
              </a:spcAft>
              <a:buClr>
                <a:schemeClr val="dk1"/>
              </a:buClr>
              <a:buSzPts val="1400"/>
              <a:buFont typeface="Petrona"/>
              <a:buChar char="○"/>
              <a:defRPr>
                <a:solidFill>
                  <a:schemeClr val="dk1"/>
                </a:solidFill>
                <a:latin typeface="Petrona"/>
                <a:ea typeface="Petrona"/>
                <a:cs typeface="Petrona"/>
                <a:sym typeface="Petrona"/>
              </a:defRPr>
            </a:lvl8pPr>
            <a:lvl9pPr marL="4114800" lvl="8" indent="-317500">
              <a:lnSpc>
                <a:spcPct val="115000"/>
              </a:lnSpc>
              <a:spcBef>
                <a:spcPts val="1600"/>
              </a:spcBef>
              <a:spcAft>
                <a:spcPts val="1600"/>
              </a:spcAft>
              <a:buClr>
                <a:schemeClr val="dk1"/>
              </a:buClr>
              <a:buSzPts val="1400"/>
              <a:buFont typeface="Petrona"/>
              <a:buChar char="■"/>
              <a:defRPr>
                <a:solidFill>
                  <a:schemeClr val="dk1"/>
                </a:solidFill>
                <a:latin typeface="Petrona"/>
                <a:ea typeface="Petrona"/>
                <a:cs typeface="Petrona"/>
                <a:sym typeface="Petron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 id="2147483658"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3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36.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Spurious_relationship" TargetMode="External"/><Relationship Id="rId2" Type="http://schemas.openxmlformats.org/officeDocument/2006/relationships/hyperlink" Target="https://www.ibpsychmatters.com/why-correlation-is-not-causation" TargetMode="Externa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customXml" Target="../ink/ink37.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customXml" Target="../ink/ink8.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customXml" Target="../ink/ink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customXml" Target="../ink/ink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customXml" Target="../ink/ink1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customXml" Target="../ink/ink1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customXml" Target="../ink/ink17.xml"/></Relationships>
</file>

<file path=ppt/slides/_rels/slide4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edium.com/nanonets/topic-modeling-with-lsa-psla-lda-and-lda2vec-555ff65b0b05" TargetMode="Externa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customXml" Target="../ink/ink22.xml"/></Relationships>
</file>

<file path=ppt/slides/_rels/slide5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hyperlink" Target="https://www.usna.edu/Users/cs/nchamber/data/twitter/"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www.technologynetworks.com/genomics/articles/genotype-vs-phenotype-examples-and-definitions-31844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2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customXml" Target="../ink/ink26.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moralmachine.mit.edu/" TargetMode="Externa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customXml" Target="../ink/ink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1.jpe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3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hyperlink" Target="https://ethics.org.au/ethics-morality-law-whats-the-difference/" TargetMode="Externa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nytimes.com/2016/03/25/technology/microsoft-created-a-twitter-bot-to-learn-from-users-it-quickly-became-a-racist-jerk.html" TargetMode="Externa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businessinsider.com/microsoft-deletes-racist-genocidal-tweets-from-ai-chatbot-tay-2016-3?r=UK&amp;IR=T"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customXml" Target="../ink/ink3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hyperlink" Target="https://www.justice.gov/storage/report.pdf" TargetMode="External"/><Relationship Id="rId1" Type="http://schemas.openxmlformats.org/officeDocument/2006/relationships/slideLayout" Target="../slideLayouts/slideLayout5.xml"/><Relationship Id="rId6" Type="http://schemas.openxmlformats.org/officeDocument/2006/relationships/customXml" Target="../ink/ink34.xml"/><Relationship Id="rId5" Type="http://schemas.openxmlformats.org/officeDocument/2006/relationships/image" Target="../media/image63.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ponarseurasia.org/memo/use-twitter-bots-russian-political-communication" TargetMode="Externa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hyperlink" Target="https://www.colorado.edu/researchinnovation/irb"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s://www.colorado.edu/researchinnovation/irb"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deal.com/ai-recruitment/" TargetMode="Externa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deal.com/ai-recruitment/"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deal.com/ai-recruitment/" TargetMode="Externa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deal.com/ai-recruitment/" TargetMode="Externa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reuters.com/article/us-amazon-com-jobs-automation-insight/amazon-scraps-secret-ai-recruiting-tool-that-showed-bias-against-women-idUSKCN1MK08G" TargetMode="Externa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Unsupervised Learning</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David Quigley</a:t>
            </a:r>
            <a:endParaRPr dirty="0"/>
          </a:p>
          <a:p>
            <a:pPr marL="0" lvl="0" indent="0" algn="ctr" rtl="0">
              <a:spcBef>
                <a:spcPts val="0"/>
              </a:spcBef>
              <a:spcAft>
                <a:spcPts val="0"/>
              </a:spcAft>
              <a:buNone/>
            </a:pPr>
            <a:r>
              <a:rPr lang="en" dirty="0"/>
              <a:t>CSCI 4622</a:t>
            </a:r>
            <a:endParaRPr dirty="0"/>
          </a:p>
          <a:p>
            <a:pPr marL="0" lvl="0" indent="0" algn="ctr" rtl="0">
              <a:spcBef>
                <a:spcPts val="0"/>
              </a:spcBef>
              <a:spcAft>
                <a:spcPts val="0"/>
              </a:spcAft>
              <a:buNone/>
            </a:pPr>
            <a:r>
              <a:rPr lang="en" dirty="0"/>
              <a:t>2022 Spring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Methods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25655" y="571501"/>
            <a:ext cx="6515100" cy="357790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Participants</a:t>
            </a:r>
          </a:p>
          <a:p>
            <a:pPr marL="557213" lvl="1" indent="-214313">
              <a:buFont typeface="Arial" panose="020B0604020202020204" pitchFamily="34" charset="0"/>
              <a:buChar char="•"/>
            </a:pPr>
            <a:r>
              <a:rPr lang="en-US" sz="1500" dirty="0"/>
              <a:t>n = 295 undergraduate introductory genetics students</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Intervention</a:t>
            </a:r>
          </a:p>
          <a:p>
            <a:pPr marL="557213" lvl="1" indent="-214313">
              <a:buFont typeface="Arial" panose="020B0604020202020204" pitchFamily="34" charset="0"/>
              <a:buChar char="•"/>
            </a:pPr>
            <a:r>
              <a:rPr lang="en-US" sz="1500" dirty="0"/>
              <a:t>Extra credit genetics problems</a:t>
            </a:r>
          </a:p>
          <a:p>
            <a:pPr marL="557213" lvl="1" indent="-214313">
              <a:buFont typeface="Arial" panose="020B0604020202020204" pitchFamily="34" charset="0"/>
              <a:buChar char="•"/>
            </a:pPr>
            <a:r>
              <a:rPr lang="en-US" sz="1500" dirty="0"/>
              <a:t>“Think aloud” protocol while solving</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Outputs</a:t>
            </a:r>
          </a:p>
          <a:p>
            <a:pPr marL="557213" lvl="1" indent="-214313">
              <a:buFont typeface="Arial" panose="020B0604020202020204" pitchFamily="34" charset="0"/>
              <a:buChar char="•"/>
            </a:pPr>
            <a:r>
              <a:rPr lang="en-US" sz="1500" dirty="0"/>
              <a:t>Problem correctness</a:t>
            </a:r>
          </a:p>
          <a:p>
            <a:pPr marL="557213" lvl="1" indent="-214313">
              <a:buFont typeface="Arial" panose="020B0604020202020204" pitchFamily="34" charset="0"/>
              <a:buChar char="•"/>
            </a:pPr>
            <a:r>
              <a:rPr lang="en-US" sz="1500" dirty="0"/>
              <a:t>Genetics Concept Assessment (Smith, Wood, and Knight, 2008)</a:t>
            </a:r>
          </a:p>
          <a:p>
            <a:pPr marL="557213" lvl="1" indent="-214313">
              <a:buFont typeface="Arial" panose="020B0604020202020204" pitchFamily="34" charset="0"/>
              <a:buChar char="•"/>
            </a:pPr>
            <a:r>
              <a:rPr lang="en-US" sz="1500" dirty="0"/>
              <a:t>Final exam score</a:t>
            </a:r>
          </a:p>
          <a:p>
            <a:pPr marL="214313" indent="-214313">
              <a:buFont typeface="Arial" panose="020B0604020202020204" pitchFamily="34" charset="0"/>
              <a:buChar char="•"/>
            </a:pPr>
            <a:endParaRPr lang="en-US" sz="1500" dirty="0"/>
          </a:p>
          <a:p>
            <a:pPr lvl="1"/>
            <a:endParaRPr lang="en-US" sz="1650" dirty="0"/>
          </a:p>
        </p:txBody>
      </p:sp>
    </p:spTree>
    <p:extLst>
      <p:ext uri="{BB962C8B-B14F-4D97-AF65-F5344CB8AC3E}">
        <p14:creationId xmlns:p14="http://schemas.microsoft.com/office/powerpoint/2010/main" val="8154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6950-D69C-4022-A8E3-691FD1215637}"/>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89DFA1B7-56DB-4422-83C7-A7C3C199AF71}"/>
              </a:ext>
            </a:extLst>
          </p:cNvPr>
          <p:cNvSpPr>
            <a:spLocks noGrp="1"/>
          </p:cNvSpPr>
          <p:nvPr>
            <p:ph idx="1"/>
          </p:nvPr>
        </p:nvSpPr>
        <p:spPr>
          <a:xfrm>
            <a:off x="311700" y="1152474"/>
            <a:ext cx="8520600" cy="3991025"/>
          </a:xfrm>
        </p:spPr>
        <p:txBody>
          <a:bodyPr/>
          <a:lstStyle/>
          <a:p>
            <a:r>
              <a:rPr lang="en-US" dirty="0" err="1"/>
              <a:t>Upsampling</a:t>
            </a:r>
            <a:r>
              <a:rPr lang="en-US" dirty="0"/>
              <a:t> &amp; </a:t>
            </a:r>
            <a:r>
              <a:rPr lang="en-US" dirty="0" err="1"/>
              <a:t>Downsampling</a:t>
            </a:r>
            <a:endParaRPr lang="en-US" dirty="0"/>
          </a:p>
          <a:p>
            <a:pPr lvl="1"/>
            <a:r>
              <a:rPr lang="en-US" dirty="0"/>
              <a:t>From your initial dataset, use a repeated sampling method to “add examples” of your minority case to reach equal groups. (Or only subsample your majority case)</a:t>
            </a:r>
          </a:p>
          <a:p>
            <a:pPr lvl="2"/>
            <a:r>
              <a:rPr lang="en-US" dirty="0"/>
              <a:t>Add “noise” to your samples to (help) avoid overfitting.</a:t>
            </a:r>
          </a:p>
          <a:p>
            <a:endParaRPr lang="en-US" dirty="0"/>
          </a:p>
          <a:p>
            <a:r>
              <a:rPr lang="en-US" dirty="0"/>
              <a:t>Variable Transformation / Removal</a:t>
            </a:r>
          </a:p>
          <a:p>
            <a:pPr lvl="1"/>
            <a:r>
              <a:rPr lang="en-US" dirty="0"/>
              <a:t>Remove features that are (or you suspect to be) associated with bias</a:t>
            </a:r>
          </a:p>
          <a:p>
            <a:pPr lvl="2"/>
            <a:r>
              <a:rPr lang="en-US" dirty="0"/>
              <a:t>e.g. Remove gender and racial identifying content </a:t>
            </a:r>
          </a:p>
        </p:txBody>
      </p:sp>
    </p:spTree>
    <p:extLst>
      <p:ext uri="{BB962C8B-B14F-4D97-AF65-F5344CB8AC3E}">
        <p14:creationId xmlns:p14="http://schemas.microsoft.com/office/powerpoint/2010/main" val="3986119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46BD-1990-48C7-8E36-6A6631DEF0C2}"/>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DF052B16-5C5D-4B1D-8E53-38C640E5BA77}"/>
              </a:ext>
            </a:extLst>
          </p:cNvPr>
          <p:cNvSpPr>
            <a:spLocks noGrp="1"/>
          </p:cNvSpPr>
          <p:nvPr>
            <p:ph idx="1"/>
          </p:nvPr>
        </p:nvSpPr>
        <p:spPr/>
        <p:txBody>
          <a:bodyPr/>
          <a:lstStyle/>
          <a:p>
            <a:r>
              <a:rPr lang="en-US" dirty="0"/>
              <a:t>Variable Transformation / Removal</a:t>
            </a:r>
          </a:p>
          <a:p>
            <a:pPr lvl="1"/>
            <a:r>
              <a:rPr lang="en-US" dirty="0"/>
              <a:t>Remove features that are (or you suspect to be) associated with bias</a:t>
            </a:r>
          </a:p>
          <a:p>
            <a:pPr lvl="2"/>
            <a:r>
              <a:rPr lang="en-US" dirty="0"/>
              <a:t>e.g. Remove gender and racial identifying content </a:t>
            </a:r>
          </a:p>
          <a:p>
            <a:endParaRPr lang="en-US" dirty="0"/>
          </a:p>
          <a:p>
            <a:r>
              <a:rPr lang="en-US" dirty="0"/>
              <a:t>Identify all gender-associated content in this resume snippet:</a:t>
            </a:r>
          </a:p>
        </p:txBody>
      </p:sp>
      <p:sp>
        <p:nvSpPr>
          <p:cNvPr id="4" name="TextBox 3">
            <a:extLst>
              <a:ext uri="{FF2B5EF4-FFF2-40B4-BE49-F238E27FC236}">
                <a16:creationId xmlns:a16="http://schemas.microsoft.com/office/drawing/2014/main" id="{F5E6B8C0-A9F5-46E9-926A-3345705F0C76}"/>
              </a:ext>
            </a:extLst>
          </p:cNvPr>
          <p:cNvSpPr txBox="1"/>
          <p:nvPr/>
        </p:nvSpPr>
        <p:spPr>
          <a:xfrm>
            <a:off x="2231136" y="3174796"/>
            <a:ext cx="4191610" cy="1600438"/>
          </a:xfrm>
          <a:prstGeom prst="rect">
            <a:avLst/>
          </a:prstGeom>
          <a:noFill/>
          <a:ln>
            <a:solidFill>
              <a:schemeClr val="tx1"/>
            </a:solidFill>
          </a:ln>
        </p:spPr>
        <p:txBody>
          <a:bodyPr wrap="square" rtlCol="0">
            <a:spAutoFit/>
          </a:bodyPr>
          <a:lstStyle/>
          <a:p>
            <a:r>
              <a:rPr lang="en-US" dirty="0"/>
              <a:t>David Quigley</a:t>
            </a:r>
          </a:p>
          <a:p>
            <a:endParaRPr lang="en-US" dirty="0"/>
          </a:p>
          <a:p>
            <a:r>
              <a:rPr lang="en-US" b="1" dirty="0"/>
              <a:t>Education:</a:t>
            </a:r>
          </a:p>
          <a:p>
            <a:r>
              <a:rPr lang="en-US" dirty="0"/>
              <a:t>PhD – University of Colorado Boulder</a:t>
            </a:r>
          </a:p>
          <a:p>
            <a:r>
              <a:rPr lang="en-US" dirty="0"/>
              <a:t> - Captured K-12 learner’s experiences with digital 	tools.</a:t>
            </a:r>
          </a:p>
          <a:p>
            <a:r>
              <a:rPr lang="en-US" dirty="0"/>
              <a: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49312E1-B512-445C-B255-2419AD8CE314}"/>
                  </a:ext>
                </a:extLst>
              </p14:cNvPr>
              <p14:cNvContentPartPr/>
              <p14:nvPr/>
            </p14:nvContentPartPr>
            <p14:xfrm>
              <a:off x="2037240" y="2851200"/>
              <a:ext cx="1725840" cy="638280"/>
            </p14:xfrm>
          </p:contentPart>
        </mc:Choice>
        <mc:Fallback xmlns="">
          <p:pic>
            <p:nvPicPr>
              <p:cNvPr id="5" name="Ink 4">
                <a:extLst>
                  <a:ext uri="{FF2B5EF4-FFF2-40B4-BE49-F238E27FC236}">
                    <a16:creationId xmlns:a16="http://schemas.microsoft.com/office/drawing/2014/main" id="{549312E1-B512-445C-B255-2419AD8CE314}"/>
                  </a:ext>
                </a:extLst>
              </p:cNvPr>
              <p:cNvPicPr/>
              <p:nvPr/>
            </p:nvPicPr>
            <p:blipFill>
              <a:blip r:embed="rId3"/>
              <a:stretch>
                <a:fillRect/>
              </a:stretch>
            </p:blipFill>
            <p:spPr>
              <a:xfrm>
                <a:off x="2027880" y="2841840"/>
                <a:ext cx="1744560" cy="657000"/>
              </a:xfrm>
              <a:prstGeom prst="rect">
                <a:avLst/>
              </a:prstGeom>
            </p:spPr>
          </p:pic>
        </mc:Fallback>
      </mc:AlternateContent>
    </p:spTree>
    <p:extLst>
      <p:ext uri="{BB962C8B-B14F-4D97-AF65-F5344CB8AC3E}">
        <p14:creationId xmlns:p14="http://schemas.microsoft.com/office/powerpoint/2010/main" val="551000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46BD-1990-48C7-8E36-6A6631DEF0C2}"/>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DF052B16-5C5D-4B1D-8E53-38C640E5BA77}"/>
              </a:ext>
            </a:extLst>
          </p:cNvPr>
          <p:cNvSpPr>
            <a:spLocks noGrp="1"/>
          </p:cNvSpPr>
          <p:nvPr>
            <p:ph idx="1"/>
          </p:nvPr>
        </p:nvSpPr>
        <p:spPr/>
        <p:txBody>
          <a:bodyPr/>
          <a:lstStyle/>
          <a:p>
            <a:r>
              <a:rPr lang="en-US" dirty="0"/>
              <a:t>Variable Transformation / Removal</a:t>
            </a:r>
          </a:p>
          <a:p>
            <a:pPr lvl="1"/>
            <a:r>
              <a:rPr lang="en-US" dirty="0"/>
              <a:t>Remove features that are (or you suspect to be) associated with bias</a:t>
            </a:r>
          </a:p>
          <a:p>
            <a:pPr lvl="2"/>
            <a:r>
              <a:rPr lang="en-US" dirty="0"/>
              <a:t>e.g. Remove gender and racial identifying content </a:t>
            </a:r>
          </a:p>
          <a:p>
            <a:endParaRPr lang="en-US" dirty="0"/>
          </a:p>
          <a:p>
            <a:r>
              <a:rPr lang="en-US" dirty="0"/>
              <a:t>Identify all gender-associated content in this resume snippet:</a:t>
            </a:r>
          </a:p>
        </p:txBody>
      </p:sp>
      <p:sp>
        <p:nvSpPr>
          <p:cNvPr id="4" name="TextBox 3">
            <a:extLst>
              <a:ext uri="{FF2B5EF4-FFF2-40B4-BE49-F238E27FC236}">
                <a16:creationId xmlns:a16="http://schemas.microsoft.com/office/drawing/2014/main" id="{F5E6B8C0-A9F5-46E9-926A-3345705F0C76}"/>
              </a:ext>
            </a:extLst>
          </p:cNvPr>
          <p:cNvSpPr txBox="1"/>
          <p:nvPr/>
        </p:nvSpPr>
        <p:spPr>
          <a:xfrm>
            <a:off x="2231136" y="3174796"/>
            <a:ext cx="4191610" cy="1600438"/>
          </a:xfrm>
          <a:prstGeom prst="rect">
            <a:avLst/>
          </a:prstGeom>
          <a:noFill/>
          <a:ln>
            <a:solidFill>
              <a:schemeClr val="tx1"/>
            </a:solidFill>
          </a:ln>
        </p:spPr>
        <p:txBody>
          <a:bodyPr wrap="square" rtlCol="0">
            <a:spAutoFit/>
          </a:bodyPr>
          <a:lstStyle/>
          <a:p>
            <a:r>
              <a:rPr lang="en-US" dirty="0"/>
              <a:t>David Quigley</a:t>
            </a:r>
          </a:p>
          <a:p>
            <a:endParaRPr lang="en-US" dirty="0"/>
          </a:p>
          <a:p>
            <a:r>
              <a:rPr lang="en-US" b="1" dirty="0"/>
              <a:t>Education:</a:t>
            </a:r>
          </a:p>
          <a:p>
            <a:r>
              <a:rPr lang="en-US" dirty="0"/>
              <a:t>PhD – University of Colorado Boulder</a:t>
            </a:r>
          </a:p>
          <a:p>
            <a:r>
              <a:rPr lang="en-US" dirty="0"/>
              <a:t> - Captured K-12 learner’s experiences with digital 	tools.</a:t>
            </a:r>
          </a:p>
          <a:p>
            <a:r>
              <a:rPr lang="en-US" dirty="0"/>
              <a:t>…</a:t>
            </a:r>
          </a:p>
        </p:txBody>
      </p:sp>
      <p:sp>
        <p:nvSpPr>
          <p:cNvPr id="5" name="Oval 4">
            <a:extLst>
              <a:ext uri="{FF2B5EF4-FFF2-40B4-BE49-F238E27FC236}">
                <a16:creationId xmlns:a16="http://schemas.microsoft.com/office/drawing/2014/main" id="{83EF9917-7794-4DD1-B335-DE3DDF105EE4}"/>
              </a:ext>
            </a:extLst>
          </p:cNvPr>
          <p:cNvSpPr/>
          <p:nvPr/>
        </p:nvSpPr>
        <p:spPr>
          <a:xfrm>
            <a:off x="2172614" y="3028493"/>
            <a:ext cx="1426464" cy="5779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1580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46BD-1990-48C7-8E36-6A6631DEF0C2}"/>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DF052B16-5C5D-4B1D-8E53-38C640E5BA77}"/>
              </a:ext>
            </a:extLst>
          </p:cNvPr>
          <p:cNvSpPr>
            <a:spLocks noGrp="1"/>
          </p:cNvSpPr>
          <p:nvPr>
            <p:ph idx="1"/>
          </p:nvPr>
        </p:nvSpPr>
        <p:spPr/>
        <p:txBody>
          <a:bodyPr/>
          <a:lstStyle/>
          <a:p>
            <a:r>
              <a:rPr lang="en-US" dirty="0"/>
              <a:t>Variable Transformation / Removal</a:t>
            </a:r>
          </a:p>
          <a:p>
            <a:pPr lvl="1"/>
            <a:r>
              <a:rPr lang="en-US" dirty="0"/>
              <a:t>Remove features that are (or you suspect to be) associated with bias</a:t>
            </a:r>
          </a:p>
          <a:p>
            <a:pPr lvl="2"/>
            <a:r>
              <a:rPr lang="en-US" dirty="0"/>
              <a:t>e.g. Remove gender and racial identifying content </a:t>
            </a:r>
          </a:p>
          <a:p>
            <a:endParaRPr lang="en-US" dirty="0"/>
          </a:p>
          <a:p>
            <a:r>
              <a:rPr lang="en-US" dirty="0"/>
              <a:t>Identify all gender-associated content in this resume snippet:</a:t>
            </a:r>
          </a:p>
        </p:txBody>
      </p:sp>
      <p:sp>
        <p:nvSpPr>
          <p:cNvPr id="4" name="TextBox 3">
            <a:extLst>
              <a:ext uri="{FF2B5EF4-FFF2-40B4-BE49-F238E27FC236}">
                <a16:creationId xmlns:a16="http://schemas.microsoft.com/office/drawing/2014/main" id="{F5E6B8C0-A9F5-46E9-926A-3345705F0C76}"/>
              </a:ext>
            </a:extLst>
          </p:cNvPr>
          <p:cNvSpPr txBox="1"/>
          <p:nvPr/>
        </p:nvSpPr>
        <p:spPr>
          <a:xfrm>
            <a:off x="2231136" y="3174796"/>
            <a:ext cx="4191610" cy="1600438"/>
          </a:xfrm>
          <a:prstGeom prst="rect">
            <a:avLst/>
          </a:prstGeom>
          <a:noFill/>
          <a:ln>
            <a:solidFill>
              <a:schemeClr val="tx1"/>
            </a:solidFill>
          </a:ln>
        </p:spPr>
        <p:txBody>
          <a:bodyPr wrap="square" rtlCol="0">
            <a:spAutoFit/>
          </a:bodyPr>
          <a:lstStyle/>
          <a:p>
            <a:r>
              <a:rPr lang="en-US" dirty="0"/>
              <a:t>David Quigley</a:t>
            </a:r>
          </a:p>
          <a:p>
            <a:endParaRPr lang="en-US" dirty="0"/>
          </a:p>
          <a:p>
            <a:r>
              <a:rPr lang="en-US" b="1" dirty="0"/>
              <a:t>Education:</a:t>
            </a:r>
          </a:p>
          <a:p>
            <a:r>
              <a:rPr lang="en-US" dirty="0"/>
              <a:t>PhD – University of Colorado Boulder</a:t>
            </a:r>
          </a:p>
          <a:p>
            <a:r>
              <a:rPr lang="en-US" dirty="0"/>
              <a:t> - Captured K-12 learner’s experiences with digital 	tools.</a:t>
            </a:r>
          </a:p>
          <a:p>
            <a:r>
              <a:rPr lang="en-US" dirty="0"/>
              <a:t>…</a:t>
            </a:r>
          </a:p>
        </p:txBody>
      </p:sp>
      <p:sp>
        <p:nvSpPr>
          <p:cNvPr id="5" name="Oval 4">
            <a:extLst>
              <a:ext uri="{FF2B5EF4-FFF2-40B4-BE49-F238E27FC236}">
                <a16:creationId xmlns:a16="http://schemas.microsoft.com/office/drawing/2014/main" id="{83EF9917-7794-4DD1-B335-DE3DDF105EE4}"/>
              </a:ext>
            </a:extLst>
          </p:cNvPr>
          <p:cNvSpPr/>
          <p:nvPr/>
        </p:nvSpPr>
        <p:spPr>
          <a:xfrm>
            <a:off x="2172614" y="3028493"/>
            <a:ext cx="1426464" cy="5779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0BA10D-4054-4AD0-BBD3-2FC4BEB79847}"/>
              </a:ext>
            </a:extLst>
          </p:cNvPr>
          <p:cNvSpPr/>
          <p:nvPr/>
        </p:nvSpPr>
        <p:spPr>
          <a:xfrm>
            <a:off x="2172614" y="3804645"/>
            <a:ext cx="3277210" cy="3407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6DF5405B-E64E-4C19-A0FB-4A79894D79B2}"/>
                  </a:ext>
                </a:extLst>
              </p14:cNvPr>
              <p14:cNvContentPartPr/>
              <p14:nvPr/>
            </p14:nvContentPartPr>
            <p14:xfrm>
              <a:off x="3072600" y="3950280"/>
              <a:ext cx="720720" cy="555840"/>
            </p14:xfrm>
          </p:contentPart>
        </mc:Choice>
        <mc:Fallback xmlns="">
          <p:pic>
            <p:nvPicPr>
              <p:cNvPr id="7" name="Ink 6">
                <a:extLst>
                  <a:ext uri="{FF2B5EF4-FFF2-40B4-BE49-F238E27FC236}">
                    <a16:creationId xmlns:a16="http://schemas.microsoft.com/office/drawing/2014/main" id="{6DF5405B-E64E-4C19-A0FB-4A79894D79B2}"/>
                  </a:ext>
                </a:extLst>
              </p:cNvPr>
              <p:cNvPicPr/>
              <p:nvPr/>
            </p:nvPicPr>
            <p:blipFill>
              <a:blip r:embed="rId3"/>
              <a:stretch>
                <a:fillRect/>
              </a:stretch>
            </p:blipFill>
            <p:spPr>
              <a:xfrm>
                <a:off x="3063240" y="3940920"/>
                <a:ext cx="739440" cy="574560"/>
              </a:xfrm>
              <a:prstGeom prst="rect">
                <a:avLst/>
              </a:prstGeom>
            </p:spPr>
          </p:pic>
        </mc:Fallback>
      </mc:AlternateContent>
    </p:spTree>
    <p:extLst>
      <p:ext uri="{BB962C8B-B14F-4D97-AF65-F5344CB8AC3E}">
        <p14:creationId xmlns:p14="http://schemas.microsoft.com/office/powerpoint/2010/main" val="2229872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46BD-1990-48C7-8E36-6A6631DEF0C2}"/>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DF052B16-5C5D-4B1D-8E53-38C640E5BA77}"/>
              </a:ext>
            </a:extLst>
          </p:cNvPr>
          <p:cNvSpPr>
            <a:spLocks noGrp="1"/>
          </p:cNvSpPr>
          <p:nvPr>
            <p:ph idx="1"/>
          </p:nvPr>
        </p:nvSpPr>
        <p:spPr/>
        <p:txBody>
          <a:bodyPr/>
          <a:lstStyle/>
          <a:p>
            <a:r>
              <a:rPr lang="en-US" dirty="0"/>
              <a:t>Variable Transformation / Removal</a:t>
            </a:r>
          </a:p>
          <a:p>
            <a:pPr lvl="1"/>
            <a:r>
              <a:rPr lang="en-US" dirty="0"/>
              <a:t>Remove features that are (or you suspect to be) associated with bias</a:t>
            </a:r>
          </a:p>
          <a:p>
            <a:pPr lvl="2"/>
            <a:r>
              <a:rPr lang="en-US" dirty="0"/>
              <a:t>e.g. Remove gender and racial identifying content </a:t>
            </a:r>
          </a:p>
          <a:p>
            <a:endParaRPr lang="en-US" dirty="0"/>
          </a:p>
          <a:p>
            <a:r>
              <a:rPr lang="en-US" dirty="0"/>
              <a:t>Identify all gender-associated content in this resume snippet:</a:t>
            </a:r>
          </a:p>
        </p:txBody>
      </p:sp>
      <p:sp>
        <p:nvSpPr>
          <p:cNvPr id="4" name="TextBox 3">
            <a:extLst>
              <a:ext uri="{FF2B5EF4-FFF2-40B4-BE49-F238E27FC236}">
                <a16:creationId xmlns:a16="http://schemas.microsoft.com/office/drawing/2014/main" id="{F5E6B8C0-A9F5-46E9-926A-3345705F0C76}"/>
              </a:ext>
            </a:extLst>
          </p:cNvPr>
          <p:cNvSpPr txBox="1"/>
          <p:nvPr/>
        </p:nvSpPr>
        <p:spPr>
          <a:xfrm>
            <a:off x="2231136" y="3174796"/>
            <a:ext cx="4191610" cy="1600438"/>
          </a:xfrm>
          <a:prstGeom prst="rect">
            <a:avLst/>
          </a:prstGeom>
          <a:noFill/>
          <a:ln>
            <a:solidFill>
              <a:schemeClr val="tx1"/>
            </a:solidFill>
          </a:ln>
        </p:spPr>
        <p:txBody>
          <a:bodyPr wrap="square" rtlCol="0">
            <a:spAutoFit/>
          </a:bodyPr>
          <a:lstStyle/>
          <a:p>
            <a:r>
              <a:rPr lang="en-US" dirty="0"/>
              <a:t>David Quigley</a:t>
            </a:r>
          </a:p>
          <a:p>
            <a:endParaRPr lang="en-US" dirty="0"/>
          </a:p>
          <a:p>
            <a:r>
              <a:rPr lang="en-US" b="1" dirty="0"/>
              <a:t>Education:</a:t>
            </a:r>
          </a:p>
          <a:p>
            <a:r>
              <a:rPr lang="en-US" dirty="0"/>
              <a:t>PhD – University of Colorado Boulder</a:t>
            </a:r>
          </a:p>
          <a:p>
            <a:r>
              <a:rPr lang="en-US" dirty="0"/>
              <a:t> - Captured K-12 learner’s experiences with digital 	tools.</a:t>
            </a:r>
          </a:p>
          <a:p>
            <a:r>
              <a:rPr lang="en-US" dirty="0"/>
              <a:t>…</a:t>
            </a:r>
          </a:p>
        </p:txBody>
      </p:sp>
      <p:sp>
        <p:nvSpPr>
          <p:cNvPr id="5" name="Oval 4">
            <a:extLst>
              <a:ext uri="{FF2B5EF4-FFF2-40B4-BE49-F238E27FC236}">
                <a16:creationId xmlns:a16="http://schemas.microsoft.com/office/drawing/2014/main" id="{83EF9917-7794-4DD1-B335-DE3DDF105EE4}"/>
              </a:ext>
            </a:extLst>
          </p:cNvPr>
          <p:cNvSpPr/>
          <p:nvPr/>
        </p:nvSpPr>
        <p:spPr>
          <a:xfrm>
            <a:off x="2172614" y="3028493"/>
            <a:ext cx="1426464" cy="5779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0BA10D-4054-4AD0-BBD3-2FC4BEB79847}"/>
              </a:ext>
            </a:extLst>
          </p:cNvPr>
          <p:cNvSpPr/>
          <p:nvPr/>
        </p:nvSpPr>
        <p:spPr>
          <a:xfrm>
            <a:off x="2172614" y="3804645"/>
            <a:ext cx="3277210" cy="3407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AEBA32-B827-49D4-AA6E-7424C5BC6A68}"/>
              </a:ext>
            </a:extLst>
          </p:cNvPr>
          <p:cNvSpPr/>
          <p:nvPr/>
        </p:nvSpPr>
        <p:spPr>
          <a:xfrm>
            <a:off x="2172614" y="4021161"/>
            <a:ext cx="1118006" cy="3224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708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D34C-D261-424B-84D2-34F2107D5701}"/>
              </a:ext>
            </a:extLst>
          </p:cNvPr>
          <p:cNvSpPr>
            <a:spLocks noGrp="1"/>
          </p:cNvSpPr>
          <p:nvPr>
            <p:ph type="title"/>
          </p:nvPr>
        </p:nvSpPr>
        <p:spPr/>
        <p:txBody>
          <a:bodyPr/>
          <a:lstStyle/>
          <a:p>
            <a:r>
              <a:rPr lang="en-US" dirty="0"/>
              <a:t>Machine Learning (Often) Captures Correlation</a:t>
            </a:r>
          </a:p>
        </p:txBody>
      </p:sp>
      <p:sp>
        <p:nvSpPr>
          <p:cNvPr id="3" name="Content Placeholder 2">
            <a:extLst>
              <a:ext uri="{FF2B5EF4-FFF2-40B4-BE49-F238E27FC236}">
                <a16:creationId xmlns:a16="http://schemas.microsoft.com/office/drawing/2014/main" id="{1FCAC995-1DF5-4137-B952-19366612D21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https://www.ibpsychmatters.com/why-correlation-is-not-causation</a:t>
            </a:r>
            <a:endParaRPr lang="en-US" dirty="0"/>
          </a:p>
          <a:p>
            <a:r>
              <a:rPr lang="en-US" dirty="0">
                <a:hlinkClick r:id="rId3"/>
              </a:rPr>
              <a:t>https://en.wikipedia.org/wiki/Spurious_relationship</a:t>
            </a:r>
            <a:endParaRPr lang="en-US" dirty="0"/>
          </a:p>
        </p:txBody>
      </p:sp>
      <p:pic>
        <p:nvPicPr>
          <p:cNvPr id="5" name="Picture 4">
            <a:extLst>
              <a:ext uri="{FF2B5EF4-FFF2-40B4-BE49-F238E27FC236}">
                <a16:creationId xmlns:a16="http://schemas.microsoft.com/office/drawing/2014/main" id="{A1420139-F635-4F9A-96E6-7C9475E35B1B}"/>
              </a:ext>
            </a:extLst>
          </p:cNvPr>
          <p:cNvPicPr>
            <a:picLocks noChangeAspect="1"/>
          </p:cNvPicPr>
          <p:nvPr/>
        </p:nvPicPr>
        <p:blipFill>
          <a:blip r:embed="rId4"/>
          <a:stretch>
            <a:fillRect/>
          </a:stretch>
        </p:blipFill>
        <p:spPr>
          <a:xfrm>
            <a:off x="2501967" y="1592299"/>
            <a:ext cx="4140066" cy="253675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509377E-3496-4303-BE01-B6200BCD2181}"/>
                  </a:ext>
                </a:extLst>
              </p14:cNvPr>
              <p14:cNvContentPartPr/>
              <p14:nvPr/>
            </p14:nvContentPartPr>
            <p14:xfrm>
              <a:off x="2832840" y="128880"/>
              <a:ext cx="5592600" cy="2446920"/>
            </p14:xfrm>
          </p:contentPart>
        </mc:Choice>
        <mc:Fallback xmlns="">
          <p:pic>
            <p:nvPicPr>
              <p:cNvPr id="4" name="Ink 3">
                <a:extLst>
                  <a:ext uri="{FF2B5EF4-FFF2-40B4-BE49-F238E27FC236}">
                    <a16:creationId xmlns:a16="http://schemas.microsoft.com/office/drawing/2014/main" id="{4509377E-3496-4303-BE01-B6200BCD2181}"/>
                  </a:ext>
                </a:extLst>
              </p:cNvPr>
              <p:cNvPicPr/>
              <p:nvPr/>
            </p:nvPicPr>
            <p:blipFill>
              <a:blip r:embed="rId6"/>
              <a:stretch>
                <a:fillRect/>
              </a:stretch>
            </p:blipFill>
            <p:spPr>
              <a:xfrm>
                <a:off x="2823480" y="119520"/>
                <a:ext cx="5611320" cy="2465640"/>
              </a:xfrm>
              <a:prstGeom prst="rect">
                <a:avLst/>
              </a:prstGeom>
            </p:spPr>
          </p:pic>
        </mc:Fallback>
      </mc:AlternateContent>
    </p:spTree>
    <p:extLst>
      <p:ext uri="{BB962C8B-B14F-4D97-AF65-F5344CB8AC3E}">
        <p14:creationId xmlns:p14="http://schemas.microsoft.com/office/powerpoint/2010/main" val="272811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Analysis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25655" y="571501"/>
            <a:ext cx="6515100" cy="173124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Coding</a:t>
            </a:r>
          </a:p>
          <a:p>
            <a:pPr marL="557213" lvl="1" indent="-214313">
              <a:buFont typeface="Arial" panose="020B0604020202020204" pitchFamily="34" charset="0"/>
              <a:buChar char="•"/>
            </a:pPr>
            <a:r>
              <a:rPr lang="en-US" sz="1500" dirty="0"/>
              <a:t>Emergent coding approach </a:t>
            </a:r>
          </a:p>
          <a:p>
            <a:pPr marL="557213" lvl="1" indent="-214313">
              <a:buFont typeface="Arial" panose="020B0604020202020204" pitchFamily="34" charset="0"/>
              <a:buChar char="•"/>
            </a:pPr>
            <a:r>
              <a:rPr lang="en-US" sz="1500" dirty="0"/>
              <a:t>Identified 19 processes that fell under 5 categories</a:t>
            </a:r>
          </a:p>
          <a:p>
            <a:endParaRPr lang="en-US" sz="1500" dirty="0"/>
          </a:p>
          <a:p>
            <a:pPr lvl="1"/>
            <a:endParaRPr lang="en-US" sz="1650" dirty="0"/>
          </a:p>
        </p:txBody>
      </p:sp>
    </p:spTree>
    <p:extLst>
      <p:ext uri="{BB962C8B-B14F-4D97-AF65-F5344CB8AC3E}">
        <p14:creationId xmlns:p14="http://schemas.microsoft.com/office/powerpoint/2010/main" val="276293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graphicFrame>
        <p:nvGraphicFramePr>
          <p:cNvPr id="3" name="Table 2">
            <a:extLst>
              <a:ext uri="{FF2B5EF4-FFF2-40B4-BE49-F238E27FC236}">
                <a16:creationId xmlns:a16="http://schemas.microsoft.com/office/drawing/2014/main" id="{72AEEEF6-1F6B-9748-9BEA-EB24D3097D0C}"/>
              </a:ext>
            </a:extLst>
          </p:cNvPr>
          <p:cNvGraphicFramePr>
            <a:graphicFrameLocks noGrp="1"/>
          </p:cNvGraphicFramePr>
          <p:nvPr/>
        </p:nvGraphicFramePr>
        <p:xfrm>
          <a:off x="1257300" y="736893"/>
          <a:ext cx="3829050" cy="3606506"/>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1165977817"/>
                    </a:ext>
                  </a:extLst>
                </a:gridCol>
                <a:gridCol w="2571750">
                  <a:extLst>
                    <a:ext uri="{9D8B030D-6E8A-4147-A177-3AD203B41FA5}">
                      <a16:colId xmlns:a16="http://schemas.microsoft.com/office/drawing/2014/main" val="2954162201"/>
                    </a:ext>
                  </a:extLst>
                </a:gridCol>
              </a:tblGrid>
              <a:tr h="347328">
                <a:tc>
                  <a:txBody>
                    <a:bodyPr/>
                    <a:lstStyle/>
                    <a:p>
                      <a:r>
                        <a:rPr lang="en-US" sz="1100" dirty="0"/>
                        <a:t>Category</a:t>
                      </a:r>
                    </a:p>
                  </a:txBody>
                  <a:tcPr marL="68580" marR="68580" marT="34290" marB="34290"/>
                </a:tc>
                <a:tc>
                  <a:txBody>
                    <a:bodyPr/>
                    <a:lstStyle/>
                    <a:p>
                      <a:r>
                        <a:rPr lang="en-US" sz="1100" dirty="0"/>
                        <a:t>Subcategories</a:t>
                      </a:r>
                    </a:p>
                  </a:txBody>
                  <a:tcPr marL="68580" marR="68580" marT="34290" marB="34290"/>
                </a:tc>
                <a:extLst>
                  <a:ext uri="{0D108BD9-81ED-4DB2-BD59-A6C34878D82A}">
                    <a16:rowId xmlns:a16="http://schemas.microsoft.com/office/drawing/2014/main" val="1879213553"/>
                  </a:ext>
                </a:extLst>
              </a:tr>
              <a:tr h="347328">
                <a:tc>
                  <a:txBody>
                    <a:bodyPr/>
                    <a:lstStyle/>
                    <a:p>
                      <a:r>
                        <a:rPr lang="en-US" sz="1100" dirty="0"/>
                        <a:t>Conclusion </a:t>
                      </a:r>
                    </a:p>
                  </a:txBody>
                  <a:tcPr marL="68580" marR="68580" marT="34290" marB="34290"/>
                </a:tc>
                <a:tc>
                  <a:txBody>
                    <a:bodyPr/>
                    <a:lstStyle/>
                    <a:p>
                      <a:r>
                        <a:rPr lang="en-US" sz="1100" dirty="0"/>
                        <a:t>Eliminating, Claiming</a:t>
                      </a:r>
                    </a:p>
                  </a:txBody>
                  <a:tcPr marL="68580" marR="68580" marT="34290" marB="34290"/>
                </a:tc>
                <a:extLst>
                  <a:ext uri="{0D108BD9-81ED-4DB2-BD59-A6C34878D82A}">
                    <a16:rowId xmlns:a16="http://schemas.microsoft.com/office/drawing/2014/main" val="3804886046"/>
                  </a:ext>
                </a:extLst>
              </a:tr>
              <a:tr h="599498">
                <a:tc>
                  <a:txBody>
                    <a:bodyPr/>
                    <a:lstStyle/>
                    <a:p>
                      <a:r>
                        <a:rPr lang="en-US" sz="1100" dirty="0"/>
                        <a:t>Metacognition</a:t>
                      </a:r>
                    </a:p>
                  </a:txBody>
                  <a:tcPr marL="68580" marR="68580" marT="34290" marB="34290"/>
                </a:tc>
                <a:tc>
                  <a:txBody>
                    <a:bodyPr/>
                    <a:lstStyle/>
                    <a:p>
                      <a:r>
                        <a:rPr lang="en-US" sz="1100" dirty="0"/>
                        <a:t>Monitoring, Checking, Planning</a:t>
                      </a:r>
                    </a:p>
                  </a:txBody>
                  <a:tcPr marL="68580" marR="68580" marT="34290" marB="34290"/>
                </a:tc>
                <a:extLst>
                  <a:ext uri="{0D108BD9-81ED-4DB2-BD59-A6C34878D82A}">
                    <a16:rowId xmlns:a16="http://schemas.microsoft.com/office/drawing/2014/main" val="1302999046"/>
                  </a:ext>
                </a:extLst>
              </a:tr>
              <a:tr h="856427">
                <a:tc>
                  <a:txBody>
                    <a:bodyPr/>
                    <a:lstStyle/>
                    <a:p>
                      <a:r>
                        <a:rPr lang="en-US" sz="1100" dirty="0"/>
                        <a:t>Orientation</a:t>
                      </a:r>
                    </a:p>
                  </a:txBody>
                  <a:tcPr marL="68580" marR="68580" marT="34290" marB="34290"/>
                </a:tc>
                <a:tc>
                  <a:txBody>
                    <a:bodyPr/>
                    <a:lstStyle/>
                    <a:p>
                      <a:r>
                        <a:rPr lang="en-US" sz="1100" dirty="0"/>
                        <a:t>Clarifying, Recalling Information, Identifying similarities between question types</a:t>
                      </a:r>
                    </a:p>
                  </a:txBody>
                  <a:tcPr marL="68580" marR="68580" marT="34290" marB="34290"/>
                </a:tc>
                <a:extLst>
                  <a:ext uri="{0D108BD9-81ED-4DB2-BD59-A6C34878D82A}">
                    <a16:rowId xmlns:a16="http://schemas.microsoft.com/office/drawing/2014/main" val="3106303241"/>
                  </a:ext>
                </a:extLst>
              </a:tr>
              <a:tr h="599498">
                <a:tc>
                  <a:txBody>
                    <a:bodyPr/>
                    <a:lstStyle/>
                    <a:p>
                      <a:r>
                        <a:rPr lang="en-US" sz="1100" dirty="0"/>
                        <a:t>Reasoning</a:t>
                      </a:r>
                    </a:p>
                  </a:txBody>
                  <a:tcPr marL="68580" marR="68580" marT="34290" marB="34290"/>
                </a:tc>
                <a:tc>
                  <a:txBody>
                    <a:bodyPr/>
                    <a:lstStyle/>
                    <a:p>
                      <a:r>
                        <a:rPr lang="en-US" sz="1100" dirty="0"/>
                        <a:t>Justifying answers with evidence, reasoning</a:t>
                      </a:r>
                    </a:p>
                  </a:txBody>
                  <a:tcPr marL="68580" marR="68580" marT="34290" marB="34290"/>
                </a:tc>
                <a:extLst>
                  <a:ext uri="{0D108BD9-81ED-4DB2-BD59-A6C34878D82A}">
                    <a16:rowId xmlns:a16="http://schemas.microsoft.com/office/drawing/2014/main" val="2249008666"/>
                  </a:ext>
                </a:extLst>
              </a:tr>
              <a:tr h="856427">
                <a:tc>
                  <a:txBody>
                    <a:bodyPr/>
                    <a:lstStyle/>
                    <a:p>
                      <a:r>
                        <a:rPr lang="en-US" sz="1100" dirty="0"/>
                        <a:t>Execution</a:t>
                      </a:r>
                    </a:p>
                  </a:txBody>
                  <a:tcPr marL="68580" marR="68580" marT="34290" marB="34290"/>
                </a:tc>
                <a:tc>
                  <a:txBody>
                    <a:bodyPr/>
                    <a:lstStyle/>
                    <a:p>
                      <a:r>
                        <a:rPr lang="en-US" sz="1100" dirty="0"/>
                        <a:t>Using Information, Calculating, Creating a visual representation, Restating the process</a:t>
                      </a:r>
                    </a:p>
                  </a:txBody>
                  <a:tcPr marL="68580" marR="68580" marT="34290" marB="34290"/>
                </a:tc>
                <a:extLst>
                  <a:ext uri="{0D108BD9-81ED-4DB2-BD59-A6C34878D82A}">
                    <a16:rowId xmlns:a16="http://schemas.microsoft.com/office/drawing/2014/main" val="892091443"/>
                  </a:ext>
                </a:extLst>
              </a:tr>
            </a:tbl>
          </a:graphicData>
        </a:graphic>
      </p:graphicFrame>
      <p:sp>
        <p:nvSpPr>
          <p:cNvPr id="9" name="TextBox 8">
            <a:extLst>
              <a:ext uri="{FF2B5EF4-FFF2-40B4-BE49-F238E27FC236}">
                <a16:creationId xmlns:a16="http://schemas.microsoft.com/office/drawing/2014/main" id="{816412D8-C578-9B43-B433-71A70C0DFBF1}"/>
              </a:ext>
            </a:extLst>
          </p:cNvPr>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Methods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7C00BE6-3AB0-45D5-8737-5E5734230E86}"/>
                  </a:ext>
                </a:extLst>
              </p14:cNvPr>
              <p14:cNvContentPartPr/>
              <p14:nvPr/>
            </p14:nvContentPartPr>
            <p14:xfrm>
              <a:off x="2264760" y="2049480"/>
              <a:ext cx="2403360" cy="1719000"/>
            </p14:xfrm>
          </p:contentPart>
        </mc:Choice>
        <mc:Fallback xmlns="">
          <p:pic>
            <p:nvPicPr>
              <p:cNvPr id="5" name="Ink 4">
                <a:extLst>
                  <a:ext uri="{FF2B5EF4-FFF2-40B4-BE49-F238E27FC236}">
                    <a16:creationId xmlns:a16="http://schemas.microsoft.com/office/drawing/2014/main" id="{D7C00BE6-3AB0-45D5-8737-5E5734230E86}"/>
                  </a:ext>
                </a:extLst>
              </p:cNvPr>
              <p:cNvPicPr/>
              <p:nvPr/>
            </p:nvPicPr>
            <p:blipFill>
              <a:blip r:embed="rId3"/>
              <a:stretch>
                <a:fillRect/>
              </a:stretch>
            </p:blipFill>
            <p:spPr>
              <a:xfrm>
                <a:off x="2255400" y="2040120"/>
                <a:ext cx="2422080" cy="1737720"/>
              </a:xfrm>
              <a:prstGeom prst="rect">
                <a:avLst/>
              </a:prstGeom>
            </p:spPr>
          </p:pic>
        </mc:Fallback>
      </mc:AlternateContent>
    </p:spTree>
    <p:extLst>
      <p:ext uri="{BB962C8B-B14F-4D97-AF65-F5344CB8AC3E}">
        <p14:creationId xmlns:p14="http://schemas.microsoft.com/office/powerpoint/2010/main" val="106814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85900" y="205979"/>
            <a:ext cx="6172200" cy="857250"/>
          </a:xfrm>
          <a:prstGeom prst="rect">
            <a:avLst/>
          </a:prstGeom>
        </p:spPr>
        <p:txBody>
          <a:bodyPr/>
          <a:lstStyle/>
          <a:p>
            <a:pPr algn="ctr">
              <a:spcBef>
                <a:spcPct val="0"/>
              </a:spcBef>
              <a:defRPr/>
            </a:pPr>
            <a:endParaRPr lang="en-US" sz="3300" dirty="0">
              <a:latin typeface="+mj-lt"/>
              <a:ea typeface="+mj-ea"/>
              <a:cs typeface="+mj-cs"/>
            </a:endParaRPr>
          </a:p>
        </p:txBody>
      </p:sp>
      <p:sp>
        <p:nvSpPr>
          <p:cNvPr id="6" name="TextBox 5"/>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Analysis</a:t>
            </a:r>
          </a:p>
        </p:txBody>
      </p:sp>
      <p:sp>
        <p:nvSpPr>
          <p:cNvPr id="4" name="TextBox 3">
            <a:extLst>
              <a:ext uri="{FF2B5EF4-FFF2-40B4-BE49-F238E27FC236}">
                <a16:creationId xmlns:a16="http://schemas.microsoft.com/office/drawing/2014/main" id="{4397269F-51E5-E946-9B08-2D79CD10F6AF}"/>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14D60C86-286F-734D-BBC4-9D658C07EC55}"/>
              </a:ext>
            </a:extLst>
          </p:cNvPr>
          <p:cNvSpPr txBox="1"/>
          <p:nvPr/>
        </p:nvSpPr>
        <p:spPr>
          <a:xfrm>
            <a:off x="1211367" y="251885"/>
            <a:ext cx="6515100" cy="4270400"/>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Coding</a:t>
            </a:r>
          </a:p>
          <a:p>
            <a:pPr marL="557213" lvl="1" indent="-214313">
              <a:buFont typeface="Arial" panose="020B0604020202020204" pitchFamily="34" charset="0"/>
              <a:buChar char="•"/>
            </a:pPr>
            <a:r>
              <a:rPr lang="en-US" sz="1500" dirty="0"/>
              <a:t>Emergent coding approach </a:t>
            </a:r>
          </a:p>
          <a:p>
            <a:pPr marL="557213" lvl="1" indent="-214313">
              <a:buFont typeface="Arial" panose="020B0604020202020204" pitchFamily="34" charset="0"/>
              <a:buChar char="•"/>
            </a:pPr>
            <a:r>
              <a:rPr lang="en-US" sz="1500" dirty="0"/>
              <a:t>Identified 19 processes that fell under 5 categories</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Feature Transformation</a:t>
            </a:r>
          </a:p>
          <a:p>
            <a:pPr marL="557213" lvl="1" indent="-214313">
              <a:buFont typeface="Arial" panose="020B0604020202020204" pitchFamily="34" charset="0"/>
              <a:buChar char="•"/>
            </a:pPr>
            <a:r>
              <a:rPr lang="en-US" sz="1500" dirty="0"/>
              <a:t>Each process assigned a single letter code (CMORE)</a:t>
            </a:r>
          </a:p>
          <a:p>
            <a:pPr marL="557213" lvl="1" indent="-214313">
              <a:buFont typeface="Arial" panose="020B0604020202020204" pitchFamily="34" charset="0"/>
              <a:buChar char="•"/>
            </a:pPr>
            <a:r>
              <a:rPr lang="en-US" sz="1500" dirty="0"/>
              <a:t>Sequences of processes generated</a:t>
            </a:r>
          </a:p>
          <a:p>
            <a:pPr marL="557213" lvl="1" indent="-214313">
              <a:buFont typeface="Arial" panose="020B0604020202020204" pitchFamily="34" charset="0"/>
              <a:buChar char="•"/>
            </a:pPr>
            <a:r>
              <a:rPr lang="en-US" sz="1500" dirty="0"/>
              <a:t>Built counts of all possible action bigrams to capture sequences</a:t>
            </a:r>
          </a:p>
          <a:p>
            <a:pPr lvl="1"/>
            <a:endParaRPr lang="en-US" sz="1500" dirty="0"/>
          </a:p>
          <a:p>
            <a:pPr marL="214313" indent="-214313">
              <a:buFont typeface="Arial" panose="020B0604020202020204" pitchFamily="34" charset="0"/>
              <a:buChar char="•"/>
            </a:pPr>
            <a:r>
              <a:rPr lang="en-US" sz="1500" dirty="0"/>
              <a:t>Cluster Analysis</a:t>
            </a:r>
          </a:p>
          <a:p>
            <a:pPr marL="557213" lvl="1" indent="-214313">
              <a:buFont typeface="Arial" panose="020B0604020202020204" pitchFamily="34" charset="0"/>
              <a:buChar char="•"/>
            </a:pPr>
            <a:r>
              <a:rPr lang="en-US" sz="1500" dirty="0"/>
              <a:t>K-means clustering using Weka</a:t>
            </a:r>
          </a:p>
          <a:p>
            <a:pPr marL="557213" lvl="1" indent="-214313">
              <a:buFont typeface="Arial" panose="020B0604020202020204" pitchFamily="34" charset="0"/>
              <a:buChar char="•"/>
            </a:pPr>
            <a:r>
              <a:rPr lang="en-US" sz="1500" dirty="0"/>
              <a:t>Built clusters using bigram features</a:t>
            </a:r>
          </a:p>
          <a:p>
            <a:pPr marL="557213" lvl="1" indent="-214313">
              <a:buFont typeface="Arial" panose="020B0604020202020204" pitchFamily="34" charset="0"/>
              <a:buChar char="•"/>
            </a:pPr>
            <a:r>
              <a:rPr lang="en-US" sz="1500" dirty="0"/>
              <a:t>Cluster assignment related to outcomes</a:t>
            </a:r>
          </a:p>
          <a:p>
            <a:pPr marL="557213" lvl="1" indent="-214313">
              <a:buFont typeface="Arial" panose="020B0604020202020204" pitchFamily="34" charset="0"/>
              <a:buChar char="•"/>
            </a:pPr>
            <a:endParaRPr lang="en-US" sz="1500" dirty="0"/>
          </a:p>
          <a:p>
            <a:endParaRPr lang="en-US" sz="1500" dirty="0"/>
          </a:p>
          <a:p>
            <a:pPr lvl="1"/>
            <a:endParaRPr lang="en-US" sz="165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67EDC9-6133-4E5C-9C82-8A902B5BCE68}"/>
                  </a:ext>
                </a:extLst>
              </p14:cNvPr>
              <p14:cNvContentPartPr/>
              <p14:nvPr/>
            </p14:nvContentPartPr>
            <p14:xfrm>
              <a:off x="6217920" y="281880"/>
              <a:ext cx="2825640" cy="4078080"/>
            </p14:xfrm>
          </p:contentPart>
        </mc:Choice>
        <mc:Fallback xmlns="">
          <p:pic>
            <p:nvPicPr>
              <p:cNvPr id="3" name="Ink 2">
                <a:extLst>
                  <a:ext uri="{FF2B5EF4-FFF2-40B4-BE49-F238E27FC236}">
                    <a16:creationId xmlns:a16="http://schemas.microsoft.com/office/drawing/2014/main" id="{7A67EDC9-6133-4E5C-9C82-8A902B5BCE68}"/>
                  </a:ext>
                </a:extLst>
              </p:cNvPr>
              <p:cNvPicPr/>
              <p:nvPr/>
            </p:nvPicPr>
            <p:blipFill>
              <a:blip r:embed="rId4"/>
              <a:stretch>
                <a:fillRect/>
              </a:stretch>
            </p:blipFill>
            <p:spPr>
              <a:xfrm>
                <a:off x="6208560" y="272520"/>
                <a:ext cx="2844360" cy="4096800"/>
              </a:xfrm>
              <a:prstGeom prst="rect">
                <a:avLst/>
              </a:prstGeom>
            </p:spPr>
          </p:pic>
        </mc:Fallback>
      </mc:AlternateContent>
    </p:spTree>
    <p:extLst>
      <p:ext uri="{BB962C8B-B14F-4D97-AF65-F5344CB8AC3E}">
        <p14:creationId xmlns:p14="http://schemas.microsoft.com/office/powerpoint/2010/main" val="44032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pic>
        <p:nvPicPr>
          <p:cNvPr id="9" name="Picture 8" descr="A screenshot of a cell phone&#10;&#10;Description automatically generated">
            <a:extLst>
              <a:ext uri="{FF2B5EF4-FFF2-40B4-BE49-F238E27FC236}">
                <a16:creationId xmlns:a16="http://schemas.microsoft.com/office/drawing/2014/main" id="{B8D64E32-DBD0-DE40-B38B-620CC012F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544" y="735215"/>
            <a:ext cx="2252913" cy="3567113"/>
          </a:xfrm>
          <a:prstGeom prst="rect">
            <a:avLst/>
          </a:prstGeom>
        </p:spPr>
      </p:pic>
      <p:sp>
        <p:nvSpPr>
          <p:cNvPr id="10" name="Rectangle 9">
            <a:extLst>
              <a:ext uri="{FF2B5EF4-FFF2-40B4-BE49-F238E27FC236}">
                <a16:creationId xmlns:a16="http://schemas.microsoft.com/office/drawing/2014/main" id="{76F6ACC9-B119-2049-A895-F279733C70F5}"/>
              </a:ext>
            </a:extLst>
          </p:cNvPr>
          <p:cNvSpPr/>
          <p:nvPr/>
        </p:nvSpPr>
        <p:spPr>
          <a:xfrm>
            <a:off x="4351262" y="763429"/>
            <a:ext cx="1338513" cy="352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85C2A9-6386-407A-8167-BA2C162128E1}"/>
                  </a:ext>
                </a:extLst>
              </p14:cNvPr>
              <p14:cNvContentPartPr/>
              <p14:nvPr/>
            </p14:nvContentPartPr>
            <p14:xfrm>
              <a:off x="1135080" y="121320"/>
              <a:ext cx="4632480" cy="3698640"/>
            </p14:xfrm>
          </p:contentPart>
        </mc:Choice>
        <mc:Fallback xmlns="">
          <p:pic>
            <p:nvPicPr>
              <p:cNvPr id="2" name="Ink 1">
                <a:extLst>
                  <a:ext uri="{FF2B5EF4-FFF2-40B4-BE49-F238E27FC236}">
                    <a16:creationId xmlns:a16="http://schemas.microsoft.com/office/drawing/2014/main" id="{5B85C2A9-6386-407A-8167-BA2C162128E1}"/>
                  </a:ext>
                </a:extLst>
              </p:cNvPr>
              <p:cNvPicPr/>
              <p:nvPr/>
            </p:nvPicPr>
            <p:blipFill>
              <a:blip r:embed="rId5"/>
              <a:stretch>
                <a:fillRect/>
              </a:stretch>
            </p:blipFill>
            <p:spPr>
              <a:xfrm>
                <a:off x="1125720" y="111960"/>
                <a:ext cx="4651200" cy="3717360"/>
              </a:xfrm>
              <a:prstGeom prst="rect">
                <a:avLst/>
              </a:prstGeom>
            </p:spPr>
          </p:pic>
        </mc:Fallback>
      </mc:AlternateContent>
    </p:spTree>
    <p:extLst>
      <p:ext uri="{BB962C8B-B14F-4D97-AF65-F5344CB8AC3E}">
        <p14:creationId xmlns:p14="http://schemas.microsoft.com/office/powerpoint/2010/main" val="1430300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550"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4171950" y="1028700"/>
            <a:ext cx="1338513"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15123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4662237" y="1028700"/>
            <a:ext cx="881313"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2156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7" name="Rectangle 6">
            <a:extLst>
              <a:ext uri="{FF2B5EF4-FFF2-40B4-BE49-F238E27FC236}">
                <a16:creationId xmlns:a16="http://schemas.microsoft.com/office/drawing/2014/main" id="{96CAAF54-C5DA-DC44-B131-A4B705ABCFBC}"/>
              </a:ext>
            </a:extLst>
          </p:cNvPr>
          <p:cNvSpPr/>
          <p:nvPr/>
        </p:nvSpPr>
        <p:spPr>
          <a:xfrm>
            <a:off x="5086350" y="1028700"/>
            <a:ext cx="457200" cy="331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23352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Bigram Clustering Reveals Differences in Processes and Probability of Answering Problems Correctly</a:t>
            </a:r>
          </a:p>
        </p:txBody>
      </p:sp>
      <p:sp>
        <p:nvSpPr>
          <p:cNvPr id="4" name="TextBox 3">
            <a:extLst>
              <a:ext uri="{FF2B5EF4-FFF2-40B4-BE49-F238E27FC236}">
                <a16:creationId xmlns:a16="http://schemas.microsoft.com/office/drawing/2014/main" id="{20ACF2EF-8779-4643-89D9-1472EBE7730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6BA2B8C2-74EC-034D-941A-B3AD71343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37" y="776287"/>
            <a:ext cx="2252913" cy="3567113"/>
          </a:xfrm>
          <a:prstGeom prst="rect">
            <a:avLst/>
          </a:prstGeom>
        </p:spPr>
      </p:pic>
      <p:sp>
        <p:nvSpPr>
          <p:cNvPr id="6" name="TextBox 5">
            <a:extLst>
              <a:ext uri="{FF2B5EF4-FFF2-40B4-BE49-F238E27FC236}">
                <a16:creationId xmlns:a16="http://schemas.microsoft.com/office/drawing/2014/main" id="{EBB0AB0C-DDB7-754F-85D6-42A62F7DFBD2}"/>
              </a:ext>
            </a:extLst>
          </p:cNvPr>
          <p:cNvSpPr txBox="1"/>
          <p:nvPr/>
        </p:nvSpPr>
        <p:spPr>
          <a:xfrm>
            <a:off x="2000250" y="4286251"/>
            <a:ext cx="5383205" cy="276999"/>
          </a:xfrm>
          <a:prstGeom prst="rect">
            <a:avLst/>
          </a:prstGeom>
          <a:noFill/>
        </p:spPr>
        <p:txBody>
          <a:bodyPr wrap="none" rtlCol="0">
            <a:spAutoFit/>
          </a:bodyPr>
          <a:lstStyle/>
          <a:p>
            <a:r>
              <a:rPr lang="en-US" sz="1200" dirty="0"/>
              <a:t>C=conclusion, M=metacognition, O=Orientation, R=Reasoning, E=Execution</a:t>
            </a:r>
          </a:p>
        </p:txBody>
      </p:sp>
      <p:sp>
        <p:nvSpPr>
          <p:cNvPr id="8" name="Rectangle 7">
            <a:extLst>
              <a:ext uri="{FF2B5EF4-FFF2-40B4-BE49-F238E27FC236}">
                <a16:creationId xmlns:a16="http://schemas.microsoft.com/office/drawing/2014/main" id="{28D14DD1-2F7C-814E-AEC9-5D32BB999C30}"/>
              </a:ext>
            </a:extLst>
          </p:cNvPr>
          <p:cNvSpPr/>
          <p:nvPr/>
        </p:nvSpPr>
        <p:spPr>
          <a:xfrm>
            <a:off x="3290637" y="3886200"/>
            <a:ext cx="2252913" cy="203285"/>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CCA950A-72A4-4716-A3F2-EAFED0F88AB6}"/>
                  </a:ext>
                </a:extLst>
              </p14:cNvPr>
              <p14:cNvContentPartPr/>
              <p14:nvPr/>
            </p14:nvContentPartPr>
            <p14:xfrm>
              <a:off x="766080" y="215280"/>
              <a:ext cx="5186160" cy="4212360"/>
            </p14:xfrm>
          </p:contentPart>
        </mc:Choice>
        <mc:Fallback xmlns="">
          <p:pic>
            <p:nvPicPr>
              <p:cNvPr id="2" name="Ink 1">
                <a:extLst>
                  <a:ext uri="{FF2B5EF4-FFF2-40B4-BE49-F238E27FC236}">
                    <a16:creationId xmlns:a16="http://schemas.microsoft.com/office/drawing/2014/main" id="{DCCA950A-72A4-4716-A3F2-EAFED0F88AB6}"/>
                  </a:ext>
                </a:extLst>
              </p:cNvPr>
              <p:cNvPicPr/>
              <p:nvPr/>
            </p:nvPicPr>
            <p:blipFill>
              <a:blip r:embed="rId5"/>
              <a:stretch>
                <a:fillRect/>
              </a:stretch>
            </p:blipFill>
            <p:spPr>
              <a:xfrm>
                <a:off x="756720" y="205920"/>
                <a:ext cx="5204880" cy="4231080"/>
              </a:xfrm>
              <a:prstGeom prst="rect">
                <a:avLst/>
              </a:prstGeom>
            </p:spPr>
          </p:pic>
        </mc:Fallback>
      </mc:AlternateContent>
    </p:spTree>
    <p:extLst>
      <p:ext uri="{BB962C8B-B14F-4D97-AF65-F5344CB8AC3E}">
        <p14:creationId xmlns:p14="http://schemas.microsoft.com/office/powerpoint/2010/main" val="19633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501C-C22F-44F8-A8A0-E4CF31B865F4}"/>
              </a:ext>
            </a:extLst>
          </p:cNvPr>
          <p:cNvSpPr>
            <a:spLocks noGrp="1"/>
          </p:cNvSpPr>
          <p:nvPr>
            <p:ph type="title"/>
          </p:nvPr>
        </p:nvSpPr>
        <p:spPr/>
        <p:txBody>
          <a:bodyPr/>
          <a:lstStyle/>
          <a:p>
            <a:r>
              <a:rPr lang="en-US" dirty="0"/>
              <a:t>NLP Primer</a:t>
            </a:r>
          </a:p>
        </p:txBody>
      </p:sp>
      <p:sp>
        <p:nvSpPr>
          <p:cNvPr id="4" name="Text Placeholder 3">
            <a:extLst>
              <a:ext uri="{FF2B5EF4-FFF2-40B4-BE49-F238E27FC236}">
                <a16:creationId xmlns:a16="http://schemas.microsoft.com/office/drawing/2014/main" id="{B1D938EC-6D60-4216-BA22-90B51C2D8180}"/>
              </a:ext>
            </a:extLst>
          </p:cNvPr>
          <p:cNvSpPr>
            <a:spLocks noGrp="1"/>
          </p:cNvSpPr>
          <p:nvPr>
            <p:ph type="body" idx="1"/>
          </p:nvPr>
        </p:nvSpPr>
        <p:spPr/>
        <p:txBody>
          <a:bodyPr/>
          <a:lstStyle/>
          <a:p>
            <a:r>
              <a:rPr lang="en-US" dirty="0"/>
              <a:t>Or – Everything* You Need To Know About Natural Language Processing</a:t>
            </a:r>
          </a:p>
          <a:p>
            <a:endParaRPr lang="en-US" dirty="0"/>
          </a:p>
          <a:p>
            <a:r>
              <a:rPr lang="en-US" dirty="0"/>
              <a:t>*just kidding – go take 5832 if this sparks your interest!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5443AEC-A72F-441E-B0E1-0E6063C13122}"/>
                  </a:ext>
                </a:extLst>
              </p14:cNvPr>
              <p14:cNvContentPartPr/>
              <p14:nvPr/>
            </p14:nvContentPartPr>
            <p14:xfrm>
              <a:off x="3801240" y="2278800"/>
              <a:ext cx="2812320" cy="1235880"/>
            </p14:xfrm>
          </p:contentPart>
        </mc:Choice>
        <mc:Fallback xmlns="">
          <p:pic>
            <p:nvPicPr>
              <p:cNvPr id="3" name="Ink 2">
                <a:extLst>
                  <a:ext uri="{FF2B5EF4-FFF2-40B4-BE49-F238E27FC236}">
                    <a16:creationId xmlns:a16="http://schemas.microsoft.com/office/drawing/2014/main" id="{E5443AEC-A72F-441E-B0E1-0E6063C13122}"/>
                  </a:ext>
                </a:extLst>
              </p:cNvPr>
              <p:cNvPicPr/>
              <p:nvPr/>
            </p:nvPicPr>
            <p:blipFill>
              <a:blip r:embed="rId3"/>
              <a:stretch>
                <a:fillRect/>
              </a:stretch>
            </p:blipFill>
            <p:spPr>
              <a:xfrm>
                <a:off x="3791880" y="2269440"/>
                <a:ext cx="2831040" cy="1254600"/>
              </a:xfrm>
              <a:prstGeom prst="rect">
                <a:avLst/>
              </a:prstGeom>
            </p:spPr>
          </p:pic>
        </mc:Fallback>
      </mc:AlternateContent>
    </p:spTree>
    <p:extLst>
      <p:ext uri="{BB962C8B-B14F-4D97-AF65-F5344CB8AC3E}">
        <p14:creationId xmlns:p14="http://schemas.microsoft.com/office/powerpoint/2010/main" val="361057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A8585A-0126-4220-A003-819D9AC9CB4F}"/>
              </a:ext>
            </a:extLst>
          </p:cNvPr>
          <p:cNvSpPr>
            <a:spLocks noGrp="1"/>
          </p:cNvSpPr>
          <p:nvPr>
            <p:ph type="title"/>
          </p:nvPr>
        </p:nvSpPr>
        <p:spPr/>
        <p:txBody>
          <a:bodyPr/>
          <a:lstStyle/>
          <a:p>
            <a:r>
              <a:rPr lang="en-US" dirty="0"/>
              <a:t>Course Logistics</a:t>
            </a:r>
          </a:p>
        </p:txBody>
      </p:sp>
      <p:sp>
        <p:nvSpPr>
          <p:cNvPr id="5" name="Content Placeholder 4">
            <a:extLst>
              <a:ext uri="{FF2B5EF4-FFF2-40B4-BE49-F238E27FC236}">
                <a16:creationId xmlns:a16="http://schemas.microsoft.com/office/drawing/2014/main" id="{71D815EC-AA71-43E7-92E3-B658D8A2C54E}"/>
              </a:ext>
            </a:extLst>
          </p:cNvPr>
          <p:cNvSpPr>
            <a:spLocks noGrp="1"/>
          </p:cNvSpPr>
          <p:nvPr>
            <p:ph idx="1"/>
          </p:nvPr>
        </p:nvSpPr>
        <p:spPr/>
        <p:txBody>
          <a:bodyPr/>
          <a:lstStyle/>
          <a:p>
            <a:r>
              <a:rPr lang="en-US" dirty="0"/>
              <a:t>Problem Set 4: 4/4 @ 11:59PM</a:t>
            </a:r>
          </a:p>
          <a:p>
            <a:pPr lvl="1"/>
            <a:r>
              <a:rPr lang="en-US" dirty="0"/>
              <a:t>Late submissions are still accepted, but Kaggle does not have a good process for this!</a:t>
            </a:r>
          </a:p>
          <a:p>
            <a:pPr lvl="2"/>
            <a:r>
              <a:rPr lang="en-US" dirty="0"/>
              <a:t>If you are looking to submit late, please email and we can go through the process</a:t>
            </a:r>
          </a:p>
          <a:p>
            <a:pPr lvl="2"/>
            <a:r>
              <a:rPr lang="en-US" dirty="0"/>
              <a:t>Late submissions will not be eligible for the “top 25%” Bonus Points</a:t>
            </a:r>
          </a:p>
          <a:p>
            <a:pPr lvl="3"/>
            <a:r>
              <a:rPr lang="en-US" dirty="0"/>
              <a:t>Will be eligible for the &gt;.70 bonus points</a:t>
            </a:r>
          </a:p>
          <a:p>
            <a:pPr marL="114300" indent="0">
              <a:buNone/>
            </a:pPr>
            <a:endParaRPr lang="en-US" dirty="0"/>
          </a:p>
          <a:p>
            <a:r>
              <a:rPr lang="en-US" dirty="0"/>
              <a:t>Project Milestone 3: Due 4/8</a:t>
            </a:r>
          </a:p>
          <a:p>
            <a:pPr lvl="1"/>
            <a:r>
              <a:rPr lang="en-US" dirty="0"/>
              <a:t>Just a check-in, integrating feedback, etc.</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F34DA86-B1DE-419C-B381-151326B04FFA}"/>
                  </a:ext>
                </a:extLst>
              </p14:cNvPr>
              <p14:cNvContentPartPr/>
              <p14:nvPr/>
            </p14:nvContentPartPr>
            <p14:xfrm>
              <a:off x="2153880" y="1144080"/>
              <a:ext cx="571320" cy="659520"/>
            </p14:xfrm>
          </p:contentPart>
        </mc:Choice>
        <mc:Fallback xmlns="">
          <p:pic>
            <p:nvPicPr>
              <p:cNvPr id="2" name="Ink 1">
                <a:extLst>
                  <a:ext uri="{FF2B5EF4-FFF2-40B4-BE49-F238E27FC236}">
                    <a16:creationId xmlns:a16="http://schemas.microsoft.com/office/drawing/2014/main" id="{2F34DA86-B1DE-419C-B381-151326B04FFA}"/>
                  </a:ext>
                </a:extLst>
              </p:cNvPr>
              <p:cNvPicPr/>
              <p:nvPr/>
            </p:nvPicPr>
            <p:blipFill>
              <a:blip r:embed="rId3"/>
              <a:stretch>
                <a:fillRect/>
              </a:stretch>
            </p:blipFill>
            <p:spPr>
              <a:xfrm>
                <a:off x="2144520" y="1134720"/>
                <a:ext cx="590040" cy="678240"/>
              </a:xfrm>
              <a:prstGeom prst="rect">
                <a:avLst/>
              </a:prstGeom>
            </p:spPr>
          </p:pic>
        </mc:Fallback>
      </mc:AlternateContent>
    </p:spTree>
    <p:extLst>
      <p:ext uri="{BB962C8B-B14F-4D97-AF65-F5344CB8AC3E}">
        <p14:creationId xmlns:p14="http://schemas.microsoft.com/office/powerpoint/2010/main" val="145785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4B9B-3C70-4AF2-A987-EF2FAD0C9B82}"/>
              </a:ext>
            </a:extLst>
          </p:cNvPr>
          <p:cNvSpPr>
            <a:spLocks noGrp="1"/>
          </p:cNvSpPr>
          <p:nvPr>
            <p:ph type="title"/>
          </p:nvPr>
        </p:nvSpPr>
        <p:spPr/>
        <p:txBody>
          <a:bodyPr/>
          <a:lstStyle/>
          <a:p>
            <a:r>
              <a:rPr lang="en-US" dirty="0"/>
              <a:t>NLTK – the </a:t>
            </a:r>
            <a:r>
              <a:rPr lang="en-US" dirty="0" err="1"/>
              <a:t>SKLearn</a:t>
            </a:r>
            <a:r>
              <a:rPr lang="en-US" dirty="0"/>
              <a:t> of NLP</a:t>
            </a:r>
          </a:p>
        </p:txBody>
      </p:sp>
      <p:sp>
        <p:nvSpPr>
          <p:cNvPr id="3" name="Content Placeholder 2">
            <a:extLst>
              <a:ext uri="{FF2B5EF4-FFF2-40B4-BE49-F238E27FC236}">
                <a16:creationId xmlns:a16="http://schemas.microsoft.com/office/drawing/2014/main" id="{B7921644-1475-420B-8F65-478F826AD2DD}"/>
              </a:ext>
            </a:extLst>
          </p:cNvPr>
          <p:cNvSpPr>
            <a:spLocks noGrp="1"/>
          </p:cNvSpPr>
          <p:nvPr>
            <p:ph idx="1"/>
          </p:nvPr>
        </p:nvSpPr>
        <p:spPr/>
        <p:txBody>
          <a:bodyPr/>
          <a:lstStyle/>
          <a:p>
            <a:pPr marL="0" indent="0">
              <a:buNone/>
            </a:pPr>
            <a:r>
              <a:rPr lang="en-US" dirty="0">
                <a:hlinkClick r:id="rId2"/>
              </a:rPr>
              <a:t>https://www.nltk.org/</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25870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Natural Language Processing – Applications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r>
              <a:rPr lang="en-US" dirty="0"/>
              <a:t>Sentiment Analysis			Topic Modeling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Translation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098" name="Picture 2" descr="Image result for sentiment analysis">
            <a:extLst>
              <a:ext uri="{FF2B5EF4-FFF2-40B4-BE49-F238E27FC236}">
                <a16:creationId xmlns:a16="http://schemas.microsoft.com/office/drawing/2014/main" id="{BF048A91-9C89-4BFC-B7E7-FAAD82B7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63759"/>
            <a:ext cx="2447365" cy="183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opic modeling">
            <a:extLst>
              <a:ext uri="{FF2B5EF4-FFF2-40B4-BE49-F238E27FC236}">
                <a16:creationId xmlns:a16="http://schemas.microsoft.com/office/drawing/2014/main" id="{5B6A5197-4EFE-4A45-91A5-DAEA6817D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29" y="1763758"/>
            <a:ext cx="3558848" cy="1972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ranslation">
            <a:extLst>
              <a:ext uri="{FF2B5EF4-FFF2-40B4-BE49-F238E27FC236}">
                <a16:creationId xmlns:a16="http://schemas.microsoft.com/office/drawing/2014/main" id="{38F25532-FD71-4670-A1DB-4D73D5AD5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1" y="3996882"/>
            <a:ext cx="1603562" cy="106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84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Natural Language Processing – Applications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r>
              <a:rPr lang="en-US" dirty="0"/>
              <a:t>Sentiment Analysis			Topic Modeling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Translation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098" name="Picture 2" descr="Image result for sentiment analysis">
            <a:extLst>
              <a:ext uri="{FF2B5EF4-FFF2-40B4-BE49-F238E27FC236}">
                <a16:creationId xmlns:a16="http://schemas.microsoft.com/office/drawing/2014/main" id="{BF048A91-9C89-4BFC-B7E7-FAAD82B7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63759"/>
            <a:ext cx="2447365" cy="183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opic modeling">
            <a:extLst>
              <a:ext uri="{FF2B5EF4-FFF2-40B4-BE49-F238E27FC236}">
                <a16:creationId xmlns:a16="http://schemas.microsoft.com/office/drawing/2014/main" id="{5B6A5197-4EFE-4A45-91A5-DAEA6817D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29" y="1763758"/>
            <a:ext cx="3558848" cy="1972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ranslation">
            <a:extLst>
              <a:ext uri="{FF2B5EF4-FFF2-40B4-BE49-F238E27FC236}">
                <a16:creationId xmlns:a16="http://schemas.microsoft.com/office/drawing/2014/main" id="{38F25532-FD71-4670-A1DB-4D73D5AD5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1" y="3996882"/>
            <a:ext cx="1603562" cy="10669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CADDC8-3B22-4BF9-AF74-A43E128317DF}"/>
              </a:ext>
            </a:extLst>
          </p:cNvPr>
          <p:cNvSpPr/>
          <p:nvPr/>
        </p:nvSpPr>
        <p:spPr>
          <a:xfrm>
            <a:off x="524436" y="1268017"/>
            <a:ext cx="2696135" cy="3875483"/>
          </a:xfrm>
          <a:prstGeom prst="rect">
            <a:avLst/>
          </a:prstGeom>
          <a:solidFill>
            <a:srgbClr val="DDDD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3972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E24F-85CE-4FA8-9401-EA5EE5775F4B}"/>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6AEC7C68-DF39-4E3A-A218-2F9072B64857}"/>
              </a:ext>
            </a:extLst>
          </p:cNvPr>
          <p:cNvSpPr>
            <a:spLocks noGrp="1"/>
          </p:cNvSpPr>
          <p:nvPr>
            <p:ph idx="1"/>
          </p:nvPr>
        </p:nvSpPr>
        <p:spPr>
          <a:xfrm>
            <a:off x="628650" y="1369219"/>
            <a:ext cx="3054584" cy="3263504"/>
          </a:xfrm>
        </p:spPr>
        <p:txBody>
          <a:bodyPr/>
          <a:lstStyle/>
          <a:p>
            <a:pPr marL="0" indent="0">
              <a:buNone/>
            </a:pPr>
            <a:r>
              <a:rPr lang="en-US" dirty="0"/>
              <a:t>Clustering Technique</a:t>
            </a:r>
          </a:p>
          <a:p>
            <a:pPr marL="0" indent="0">
              <a:buNone/>
            </a:pPr>
            <a:endParaRPr lang="en-US" dirty="0"/>
          </a:p>
          <a:p>
            <a:pPr marL="0" indent="0">
              <a:buNone/>
            </a:pPr>
            <a:r>
              <a:rPr lang="en-US" dirty="0"/>
              <a:t>Associate similar documents</a:t>
            </a:r>
          </a:p>
          <a:p>
            <a:pPr marL="0" indent="0">
              <a:buNone/>
            </a:pPr>
            <a:endParaRPr lang="en-US" dirty="0"/>
          </a:p>
          <a:p>
            <a:pPr marL="0" indent="0">
              <a:buNone/>
            </a:pPr>
            <a:r>
              <a:rPr lang="en-US" dirty="0"/>
              <a:t>Example: Topics in </a:t>
            </a:r>
            <a:r>
              <a:rPr lang="en-US" i="1" dirty="0"/>
              <a:t>Science</a:t>
            </a:r>
            <a:endParaRPr lang="en-US" dirty="0"/>
          </a:p>
        </p:txBody>
      </p:sp>
      <p:pic>
        <p:nvPicPr>
          <p:cNvPr id="4" name="Picture 3">
            <a:extLst>
              <a:ext uri="{FF2B5EF4-FFF2-40B4-BE49-F238E27FC236}">
                <a16:creationId xmlns:a16="http://schemas.microsoft.com/office/drawing/2014/main" id="{FE643200-0FD3-4857-8B7D-AAA126B65CE3}"/>
              </a:ext>
            </a:extLst>
          </p:cNvPr>
          <p:cNvPicPr>
            <a:picLocks noChangeAspect="1"/>
          </p:cNvPicPr>
          <p:nvPr/>
        </p:nvPicPr>
        <p:blipFill>
          <a:blip r:embed="rId2"/>
          <a:stretch>
            <a:fillRect/>
          </a:stretch>
        </p:blipFill>
        <p:spPr>
          <a:xfrm>
            <a:off x="3683233" y="1015008"/>
            <a:ext cx="5300663" cy="39719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01F86B7-C1C6-468A-8FB6-3EF1245784EB}"/>
                  </a:ext>
                </a:extLst>
              </p14:cNvPr>
              <p14:cNvContentPartPr/>
              <p14:nvPr/>
            </p14:nvContentPartPr>
            <p14:xfrm>
              <a:off x="3488760" y="1080"/>
              <a:ext cx="5186520" cy="5067720"/>
            </p14:xfrm>
          </p:contentPart>
        </mc:Choice>
        <mc:Fallback xmlns="">
          <p:pic>
            <p:nvPicPr>
              <p:cNvPr id="5" name="Ink 4">
                <a:extLst>
                  <a:ext uri="{FF2B5EF4-FFF2-40B4-BE49-F238E27FC236}">
                    <a16:creationId xmlns:a16="http://schemas.microsoft.com/office/drawing/2014/main" id="{901F86B7-C1C6-468A-8FB6-3EF1245784EB}"/>
                  </a:ext>
                </a:extLst>
              </p:cNvPr>
              <p:cNvPicPr/>
              <p:nvPr/>
            </p:nvPicPr>
            <p:blipFill>
              <a:blip r:embed="rId4"/>
              <a:stretch>
                <a:fillRect/>
              </a:stretch>
            </p:blipFill>
            <p:spPr>
              <a:xfrm>
                <a:off x="3479400" y="-8280"/>
                <a:ext cx="5205240" cy="5086440"/>
              </a:xfrm>
              <a:prstGeom prst="rect">
                <a:avLst/>
              </a:prstGeom>
            </p:spPr>
          </p:pic>
        </mc:Fallback>
      </mc:AlternateContent>
    </p:spTree>
    <p:extLst>
      <p:ext uri="{BB962C8B-B14F-4D97-AF65-F5344CB8AC3E}">
        <p14:creationId xmlns:p14="http://schemas.microsoft.com/office/powerpoint/2010/main" val="47600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NLP Primer – Documents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endParaRPr lang="en-US" dirty="0"/>
          </a:p>
        </p:txBody>
      </p:sp>
      <p:pic>
        <p:nvPicPr>
          <p:cNvPr id="1026" name="Picture 2" descr="Image result for tweets">
            <a:extLst>
              <a:ext uri="{FF2B5EF4-FFF2-40B4-BE49-F238E27FC236}">
                <a16:creationId xmlns:a16="http://schemas.microsoft.com/office/drawing/2014/main" id="{5A50EB11-6FF0-4484-9C03-337CF903C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69218"/>
            <a:ext cx="4586288" cy="2264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eets">
            <a:extLst>
              <a:ext uri="{FF2B5EF4-FFF2-40B4-BE49-F238E27FC236}">
                <a16:creationId xmlns:a16="http://schemas.microsoft.com/office/drawing/2014/main" id="{B5F7C050-89F4-4E4A-804F-E55039FD8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112293"/>
            <a:ext cx="3557588" cy="1857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4B1E867-00EE-496F-815E-C649ACC5A6B4}"/>
                  </a:ext>
                </a:extLst>
              </p14:cNvPr>
              <p14:cNvContentPartPr/>
              <p14:nvPr/>
            </p14:nvContentPartPr>
            <p14:xfrm>
              <a:off x="501120" y="1461600"/>
              <a:ext cx="4317480" cy="3288240"/>
            </p14:xfrm>
          </p:contentPart>
        </mc:Choice>
        <mc:Fallback xmlns="">
          <p:pic>
            <p:nvPicPr>
              <p:cNvPr id="4" name="Ink 3">
                <a:extLst>
                  <a:ext uri="{FF2B5EF4-FFF2-40B4-BE49-F238E27FC236}">
                    <a16:creationId xmlns:a16="http://schemas.microsoft.com/office/drawing/2014/main" id="{E4B1E867-00EE-496F-815E-C649ACC5A6B4}"/>
                  </a:ext>
                </a:extLst>
              </p:cNvPr>
              <p:cNvPicPr/>
              <p:nvPr/>
            </p:nvPicPr>
            <p:blipFill>
              <a:blip r:embed="rId6"/>
              <a:stretch>
                <a:fillRect/>
              </a:stretch>
            </p:blipFill>
            <p:spPr>
              <a:xfrm>
                <a:off x="491760" y="1452240"/>
                <a:ext cx="4336200" cy="3306960"/>
              </a:xfrm>
              <a:prstGeom prst="rect">
                <a:avLst/>
              </a:prstGeom>
            </p:spPr>
          </p:pic>
        </mc:Fallback>
      </mc:AlternateContent>
    </p:spTree>
    <p:extLst>
      <p:ext uri="{BB962C8B-B14F-4D97-AF65-F5344CB8AC3E}">
        <p14:creationId xmlns:p14="http://schemas.microsoft.com/office/powerpoint/2010/main" val="1242868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NLP Primer – Documents</a:t>
            </a:r>
          </a:p>
        </p:txBody>
      </p:sp>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628650" y="1369219"/>
            <a:ext cx="7886700" cy="3774281"/>
          </a:xfrm>
        </p:spPr>
        <p:txBody>
          <a:bodyPr/>
          <a:lstStyle/>
          <a:p>
            <a:pPr marL="0" indent="0">
              <a:buNone/>
            </a:pPr>
            <a:endParaRPr lang="en-US" dirty="0"/>
          </a:p>
        </p:txBody>
      </p:sp>
      <p:pic>
        <p:nvPicPr>
          <p:cNvPr id="1026" name="Picture 2" descr="Image result for tweets">
            <a:extLst>
              <a:ext uri="{FF2B5EF4-FFF2-40B4-BE49-F238E27FC236}">
                <a16:creationId xmlns:a16="http://schemas.microsoft.com/office/drawing/2014/main" id="{5A50EB11-6FF0-4484-9C03-337CF903C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69218"/>
            <a:ext cx="4586288" cy="2264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eets">
            <a:extLst>
              <a:ext uri="{FF2B5EF4-FFF2-40B4-BE49-F238E27FC236}">
                <a16:creationId xmlns:a16="http://schemas.microsoft.com/office/drawing/2014/main" id="{B5F7C050-89F4-4E4A-804F-E55039FD8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112293"/>
            <a:ext cx="3557588" cy="1857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BF2023-4809-4198-8E69-94F53BF54403}"/>
              </a:ext>
            </a:extLst>
          </p:cNvPr>
          <p:cNvPicPr>
            <a:picLocks noChangeAspect="1"/>
          </p:cNvPicPr>
          <p:nvPr/>
        </p:nvPicPr>
        <p:blipFill>
          <a:blip r:embed="rId5"/>
          <a:stretch>
            <a:fillRect/>
          </a:stretch>
        </p:blipFill>
        <p:spPr>
          <a:xfrm>
            <a:off x="2857500" y="1268017"/>
            <a:ext cx="5657850" cy="2878931"/>
          </a:xfrm>
          <a:prstGeom prst="rect">
            <a:avLst/>
          </a:prstGeom>
        </p:spPr>
      </p:pic>
      <p:pic>
        <p:nvPicPr>
          <p:cNvPr id="5" name="Picture 4">
            <a:extLst>
              <a:ext uri="{FF2B5EF4-FFF2-40B4-BE49-F238E27FC236}">
                <a16:creationId xmlns:a16="http://schemas.microsoft.com/office/drawing/2014/main" id="{B977799E-F6AD-4754-8C64-D20AAE21E0C0}"/>
              </a:ext>
            </a:extLst>
          </p:cNvPr>
          <p:cNvPicPr>
            <a:picLocks noChangeAspect="1"/>
          </p:cNvPicPr>
          <p:nvPr/>
        </p:nvPicPr>
        <p:blipFill>
          <a:blip r:embed="rId6"/>
          <a:stretch>
            <a:fillRect/>
          </a:stretch>
        </p:blipFill>
        <p:spPr>
          <a:xfrm>
            <a:off x="2857501" y="2733080"/>
            <a:ext cx="5650706" cy="2314575"/>
          </a:xfrm>
          <a:prstGeom prst="rect">
            <a:avLst/>
          </a:prstGeom>
        </p:spPr>
      </p:pic>
    </p:spTree>
    <p:extLst>
      <p:ext uri="{BB962C8B-B14F-4D97-AF65-F5344CB8AC3E}">
        <p14:creationId xmlns:p14="http://schemas.microsoft.com/office/powerpoint/2010/main" val="426377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NLP Primer – Documents</a:t>
            </a:r>
          </a:p>
        </p:txBody>
      </p:sp>
      <p:pic>
        <p:nvPicPr>
          <p:cNvPr id="1026" name="Picture 2" descr="Image result for tweets">
            <a:extLst>
              <a:ext uri="{FF2B5EF4-FFF2-40B4-BE49-F238E27FC236}">
                <a16:creationId xmlns:a16="http://schemas.microsoft.com/office/drawing/2014/main" id="{5A50EB11-6FF0-4484-9C03-337CF903C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96113"/>
            <a:ext cx="4586288" cy="2264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eets">
            <a:extLst>
              <a:ext uri="{FF2B5EF4-FFF2-40B4-BE49-F238E27FC236}">
                <a16:creationId xmlns:a16="http://schemas.microsoft.com/office/drawing/2014/main" id="{B5F7C050-89F4-4E4A-804F-E55039FD8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112293"/>
            <a:ext cx="3557588" cy="1857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BF2023-4809-4198-8E69-94F53BF54403}"/>
              </a:ext>
            </a:extLst>
          </p:cNvPr>
          <p:cNvPicPr>
            <a:picLocks noChangeAspect="1"/>
          </p:cNvPicPr>
          <p:nvPr/>
        </p:nvPicPr>
        <p:blipFill>
          <a:blip r:embed="rId5"/>
          <a:stretch>
            <a:fillRect/>
          </a:stretch>
        </p:blipFill>
        <p:spPr>
          <a:xfrm>
            <a:off x="2857500" y="1268017"/>
            <a:ext cx="5657850" cy="2878931"/>
          </a:xfrm>
          <a:prstGeom prst="rect">
            <a:avLst/>
          </a:prstGeom>
        </p:spPr>
      </p:pic>
      <p:pic>
        <p:nvPicPr>
          <p:cNvPr id="5" name="Picture 4">
            <a:extLst>
              <a:ext uri="{FF2B5EF4-FFF2-40B4-BE49-F238E27FC236}">
                <a16:creationId xmlns:a16="http://schemas.microsoft.com/office/drawing/2014/main" id="{B977799E-F6AD-4754-8C64-D20AAE21E0C0}"/>
              </a:ext>
            </a:extLst>
          </p:cNvPr>
          <p:cNvPicPr>
            <a:picLocks noChangeAspect="1"/>
          </p:cNvPicPr>
          <p:nvPr/>
        </p:nvPicPr>
        <p:blipFill>
          <a:blip r:embed="rId6"/>
          <a:stretch>
            <a:fillRect/>
          </a:stretch>
        </p:blipFill>
        <p:spPr>
          <a:xfrm>
            <a:off x="2857501" y="2733080"/>
            <a:ext cx="5650706" cy="2314575"/>
          </a:xfrm>
          <a:prstGeom prst="rect">
            <a:avLst/>
          </a:prstGeom>
        </p:spPr>
      </p:pic>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1793082" y="1745736"/>
            <a:ext cx="5650706" cy="2947288"/>
          </a:xfrm>
          <a:solidFill>
            <a:srgbClr val="EAEAEA">
              <a:alpha val="80000"/>
            </a:srgbClr>
          </a:solidFill>
        </p:spPr>
        <p:txBody>
          <a:bodyPr/>
          <a:lstStyle/>
          <a:p>
            <a:pPr marL="0" indent="0">
              <a:buNone/>
            </a:pPr>
            <a:r>
              <a:rPr lang="en-US" dirty="0"/>
              <a:t>Your definition of a “document” may vary, but it’s essentially one example in your problem!</a:t>
            </a:r>
          </a:p>
          <a:p>
            <a:pPr marL="0" indent="0">
              <a:buNone/>
            </a:pPr>
            <a:r>
              <a:rPr lang="en-US" dirty="0"/>
              <a:t>	- Tweet</a:t>
            </a:r>
          </a:p>
          <a:p>
            <a:pPr marL="0" indent="0">
              <a:buNone/>
            </a:pPr>
            <a:r>
              <a:rPr lang="en-US" dirty="0"/>
              <a:t>	- Article</a:t>
            </a:r>
          </a:p>
          <a:p>
            <a:pPr marL="0" indent="0">
              <a:buNone/>
            </a:pPr>
            <a:r>
              <a:rPr lang="en-US" dirty="0"/>
              <a:t>	- Paragraph</a:t>
            </a:r>
          </a:p>
          <a:p>
            <a:pPr marL="0" indent="0">
              <a:buNone/>
            </a:pPr>
            <a:r>
              <a:rPr lang="en-US" dirty="0"/>
              <a:t>	- Short-answer Response</a:t>
            </a:r>
          </a:p>
        </p:txBody>
      </p:sp>
    </p:spTree>
    <p:extLst>
      <p:ext uri="{BB962C8B-B14F-4D97-AF65-F5344CB8AC3E}">
        <p14:creationId xmlns:p14="http://schemas.microsoft.com/office/powerpoint/2010/main" val="1619483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3715-D542-4E57-9145-F89F52395F05}"/>
              </a:ext>
            </a:extLst>
          </p:cNvPr>
          <p:cNvSpPr>
            <a:spLocks noGrp="1"/>
          </p:cNvSpPr>
          <p:nvPr>
            <p:ph type="title"/>
          </p:nvPr>
        </p:nvSpPr>
        <p:spPr/>
        <p:txBody>
          <a:bodyPr/>
          <a:lstStyle/>
          <a:p>
            <a:r>
              <a:rPr lang="en-US" dirty="0"/>
              <a:t>NLP Primer – Documents</a:t>
            </a:r>
          </a:p>
        </p:txBody>
      </p:sp>
      <p:pic>
        <p:nvPicPr>
          <p:cNvPr id="1026" name="Picture 2" descr="Image result for tweets">
            <a:extLst>
              <a:ext uri="{FF2B5EF4-FFF2-40B4-BE49-F238E27FC236}">
                <a16:creationId xmlns:a16="http://schemas.microsoft.com/office/drawing/2014/main" id="{5A50EB11-6FF0-4484-9C03-337CF903C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396113"/>
            <a:ext cx="4586288" cy="2264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eets">
            <a:extLst>
              <a:ext uri="{FF2B5EF4-FFF2-40B4-BE49-F238E27FC236}">
                <a16:creationId xmlns:a16="http://schemas.microsoft.com/office/drawing/2014/main" id="{B5F7C050-89F4-4E4A-804F-E55039FD8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3112293"/>
            <a:ext cx="3557588" cy="1857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BF2023-4809-4198-8E69-94F53BF54403}"/>
              </a:ext>
            </a:extLst>
          </p:cNvPr>
          <p:cNvPicPr>
            <a:picLocks noChangeAspect="1"/>
          </p:cNvPicPr>
          <p:nvPr/>
        </p:nvPicPr>
        <p:blipFill>
          <a:blip r:embed="rId5"/>
          <a:stretch>
            <a:fillRect/>
          </a:stretch>
        </p:blipFill>
        <p:spPr>
          <a:xfrm>
            <a:off x="2857500" y="1268017"/>
            <a:ext cx="5657850" cy="2878931"/>
          </a:xfrm>
          <a:prstGeom prst="rect">
            <a:avLst/>
          </a:prstGeom>
        </p:spPr>
      </p:pic>
      <p:pic>
        <p:nvPicPr>
          <p:cNvPr id="5" name="Picture 4">
            <a:extLst>
              <a:ext uri="{FF2B5EF4-FFF2-40B4-BE49-F238E27FC236}">
                <a16:creationId xmlns:a16="http://schemas.microsoft.com/office/drawing/2014/main" id="{B977799E-F6AD-4754-8C64-D20AAE21E0C0}"/>
              </a:ext>
            </a:extLst>
          </p:cNvPr>
          <p:cNvPicPr>
            <a:picLocks noChangeAspect="1"/>
          </p:cNvPicPr>
          <p:nvPr/>
        </p:nvPicPr>
        <p:blipFill>
          <a:blip r:embed="rId6"/>
          <a:stretch>
            <a:fillRect/>
          </a:stretch>
        </p:blipFill>
        <p:spPr>
          <a:xfrm>
            <a:off x="2857501" y="2733080"/>
            <a:ext cx="5650706" cy="2314575"/>
          </a:xfrm>
          <a:prstGeom prst="rect">
            <a:avLst/>
          </a:prstGeom>
        </p:spPr>
      </p:pic>
      <p:sp>
        <p:nvSpPr>
          <p:cNvPr id="3" name="Content Placeholder 2">
            <a:extLst>
              <a:ext uri="{FF2B5EF4-FFF2-40B4-BE49-F238E27FC236}">
                <a16:creationId xmlns:a16="http://schemas.microsoft.com/office/drawing/2014/main" id="{7C78696E-453B-406D-B8E0-9E0BF850D779}"/>
              </a:ext>
            </a:extLst>
          </p:cNvPr>
          <p:cNvSpPr>
            <a:spLocks noGrp="1"/>
          </p:cNvSpPr>
          <p:nvPr>
            <p:ph idx="1"/>
          </p:nvPr>
        </p:nvSpPr>
        <p:spPr>
          <a:xfrm>
            <a:off x="1793082" y="1745736"/>
            <a:ext cx="5650706" cy="2947288"/>
          </a:xfrm>
          <a:solidFill>
            <a:srgbClr val="EAEAEA">
              <a:alpha val="80000"/>
            </a:srgbClr>
          </a:solidFill>
        </p:spPr>
        <p:txBody>
          <a:bodyPr/>
          <a:lstStyle/>
          <a:p>
            <a:pPr marL="0" indent="0">
              <a:buNone/>
            </a:pPr>
            <a:r>
              <a:rPr lang="en-US" dirty="0"/>
              <a:t>Your definition of a “document” may vary, but it’s essentially one example in your problem!</a:t>
            </a:r>
          </a:p>
          <a:p>
            <a:pPr marL="0" indent="0">
              <a:buNone/>
            </a:pPr>
            <a:r>
              <a:rPr lang="en-US" dirty="0"/>
              <a:t>	- Tweet</a:t>
            </a:r>
          </a:p>
          <a:p>
            <a:pPr marL="0" indent="0">
              <a:buNone/>
            </a:pPr>
            <a:r>
              <a:rPr lang="en-US" dirty="0"/>
              <a:t>	- Article</a:t>
            </a:r>
          </a:p>
          <a:p>
            <a:pPr marL="0" indent="0">
              <a:buNone/>
            </a:pPr>
            <a:r>
              <a:rPr lang="en-US" dirty="0"/>
              <a:t>	- Paragraph</a:t>
            </a:r>
          </a:p>
          <a:p>
            <a:pPr marL="0" indent="0">
              <a:buNone/>
            </a:pPr>
            <a:r>
              <a:rPr lang="en-US" dirty="0"/>
              <a:t>	- Short-answer Response</a:t>
            </a:r>
          </a:p>
          <a:p>
            <a:pPr marL="0" indent="0">
              <a:buNone/>
            </a:pPr>
            <a:endParaRPr lang="en-US" dirty="0"/>
          </a:p>
          <a:p>
            <a:pPr marL="0" indent="0">
              <a:buNone/>
            </a:pPr>
            <a:r>
              <a:rPr lang="en-US" dirty="0"/>
              <a:t>Let’s look at clustering tweets</a:t>
            </a:r>
          </a:p>
        </p:txBody>
      </p:sp>
    </p:spTree>
    <p:extLst>
      <p:ext uri="{BB962C8B-B14F-4D97-AF65-F5344CB8AC3E}">
        <p14:creationId xmlns:p14="http://schemas.microsoft.com/office/powerpoint/2010/main" val="905977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Extracting metadata features</a:t>
            </a:r>
          </a:p>
          <a:p>
            <a:pPr marL="0" indent="0">
              <a:buNone/>
            </a:pPr>
            <a:r>
              <a:rPr lang="en-US" dirty="0"/>
              <a:t>	- references (retweets, links, other articles)</a:t>
            </a:r>
          </a:p>
          <a:p>
            <a:pPr marL="0" indent="0">
              <a:buNone/>
            </a:pPr>
            <a:r>
              <a:rPr lang="en-US" dirty="0"/>
              <a:t>	- author / source</a:t>
            </a:r>
          </a:p>
        </p:txBody>
      </p:sp>
    </p:spTree>
    <p:extLst>
      <p:ext uri="{BB962C8B-B14F-4D97-AF65-F5344CB8AC3E}">
        <p14:creationId xmlns:p14="http://schemas.microsoft.com/office/powerpoint/2010/main" val="4190236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Cleaning &amp; Preparing Text</a:t>
            </a:r>
          </a:p>
          <a:p>
            <a:pPr marL="0" indent="0">
              <a:buNone/>
            </a:pPr>
            <a:r>
              <a:rPr lang="en-US" dirty="0"/>
              <a:t>	- Tokenization</a:t>
            </a:r>
          </a:p>
        </p:txBody>
      </p:sp>
    </p:spTree>
    <p:extLst>
      <p:ext uri="{BB962C8B-B14F-4D97-AF65-F5344CB8AC3E}">
        <p14:creationId xmlns:p14="http://schemas.microsoft.com/office/powerpoint/2010/main" val="349553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781EA1-28A7-4606-BAA2-3E690AAF1BE8}"/>
              </a:ext>
            </a:extLst>
          </p:cNvPr>
          <p:cNvSpPr>
            <a:spLocks noGrp="1"/>
          </p:cNvSpPr>
          <p:nvPr>
            <p:ph type="title"/>
          </p:nvPr>
        </p:nvSpPr>
        <p:spPr/>
        <p:txBody>
          <a:bodyPr/>
          <a:lstStyle/>
          <a:p>
            <a:r>
              <a:rPr lang="en-US" dirty="0"/>
              <a:t>An Application of Clustering</a:t>
            </a:r>
          </a:p>
        </p:txBody>
      </p:sp>
      <p:sp>
        <p:nvSpPr>
          <p:cNvPr id="5" name="Text Placeholder 4">
            <a:extLst>
              <a:ext uri="{FF2B5EF4-FFF2-40B4-BE49-F238E27FC236}">
                <a16:creationId xmlns:a16="http://schemas.microsoft.com/office/drawing/2014/main" id="{25C0439F-445F-466E-A5B8-9EBF9DE2EC84}"/>
              </a:ext>
            </a:extLst>
          </p:cNvPr>
          <p:cNvSpPr>
            <a:spLocks noGrp="1"/>
          </p:cNvSpPr>
          <p:nvPr>
            <p:ph type="body" idx="1"/>
          </p:nvPr>
        </p:nvSpPr>
        <p:spPr/>
        <p:txBody>
          <a:bodyPr/>
          <a:lstStyle/>
          <a:p>
            <a:r>
              <a:rPr lang="en-US" dirty="0"/>
              <a:t>What I did last Summer</a:t>
            </a:r>
          </a:p>
        </p:txBody>
      </p:sp>
    </p:spTree>
    <p:extLst>
      <p:ext uri="{BB962C8B-B14F-4D97-AF65-F5344CB8AC3E}">
        <p14:creationId xmlns:p14="http://schemas.microsoft.com/office/powerpoint/2010/main" val="375065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Tokenization</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Breaking down block of text into subtexts</a:t>
            </a:r>
          </a:p>
          <a:p>
            <a:pPr marL="0" indent="0">
              <a:buNone/>
            </a:pPr>
            <a:r>
              <a:rPr lang="en-US" dirty="0"/>
              <a:t>Typically filtering out all punctuation</a:t>
            </a:r>
          </a:p>
          <a:p>
            <a:pPr marL="0" indent="0">
              <a:buNone/>
            </a:pPr>
            <a:r>
              <a:rPr lang="en-US" dirty="0"/>
              <a:t>	- Or you include it as a token in the series</a:t>
            </a:r>
          </a:p>
        </p:txBody>
      </p:sp>
    </p:spTree>
    <p:extLst>
      <p:ext uri="{BB962C8B-B14F-4D97-AF65-F5344CB8AC3E}">
        <p14:creationId xmlns:p14="http://schemas.microsoft.com/office/powerpoint/2010/main" val="294270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Tokenization</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Breaking down block of text into subtexts</a:t>
            </a:r>
          </a:p>
          <a:p>
            <a:pPr marL="0" indent="0">
              <a:buNone/>
            </a:pPr>
            <a:r>
              <a:rPr lang="en-US" dirty="0"/>
              <a:t>Typically filtering out all punctuation</a:t>
            </a:r>
          </a:p>
          <a:p>
            <a:pPr marL="0" indent="0">
              <a:buNone/>
            </a:pPr>
            <a:r>
              <a:rPr lang="en-US" dirty="0"/>
              <a:t>	- Or you include it as a token in the series</a:t>
            </a:r>
          </a:p>
          <a:p>
            <a:pPr marL="0" indent="0">
              <a:buNone/>
            </a:pPr>
            <a:r>
              <a:rPr lang="en-US" dirty="0"/>
              <a:t>May need to retain other structures (e.g. translation)</a:t>
            </a:r>
          </a:p>
        </p:txBody>
      </p:sp>
      <p:pic>
        <p:nvPicPr>
          <p:cNvPr id="2050" name="Picture 2" descr="Image result for tokenization nlp">
            <a:extLst>
              <a:ext uri="{FF2B5EF4-FFF2-40B4-BE49-F238E27FC236}">
                <a16:creationId xmlns:a16="http://schemas.microsoft.com/office/drawing/2014/main" id="{1A737406-3FDA-4758-9146-9170612EC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60" y="3125392"/>
            <a:ext cx="5679281" cy="15073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5932C9-B9C9-4155-93F4-697A25F1F807}"/>
                  </a:ext>
                </a:extLst>
              </p14:cNvPr>
              <p14:cNvContentPartPr/>
              <p14:nvPr/>
            </p14:nvContentPartPr>
            <p14:xfrm>
              <a:off x="1630440" y="3244680"/>
              <a:ext cx="5181840" cy="1567800"/>
            </p14:xfrm>
          </p:contentPart>
        </mc:Choice>
        <mc:Fallback xmlns="">
          <p:pic>
            <p:nvPicPr>
              <p:cNvPr id="4" name="Ink 3">
                <a:extLst>
                  <a:ext uri="{FF2B5EF4-FFF2-40B4-BE49-F238E27FC236}">
                    <a16:creationId xmlns:a16="http://schemas.microsoft.com/office/drawing/2014/main" id="{B15932C9-B9C9-4155-93F4-697A25F1F807}"/>
                  </a:ext>
                </a:extLst>
              </p:cNvPr>
              <p:cNvPicPr/>
              <p:nvPr/>
            </p:nvPicPr>
            <p:blipFill>
              <a:blip r:embed="rId5"/>
              <a:stretch>
                <a:fillRect/>
              </a:stretch>
            </p:blipFill>
            <p:spPr>
              <a:xfrm>
                <a:off x="1621080" y="3235320"/>
                <a:ext cx="5200560" cy="1586520"/>
              </a:xfrm>
              <a:prstGeom prst="rect">
                <a:avLst/>
              </a:prstGeom>
            </p:spPr>
          </p:pic>
        </mc:Fallback>
      </mc:AlternateContent>
    </p:spTree>
    <p:extLst>
      <p:ext uri="{BB962C8B-B14F-4D97-AF65-F5344CB8AC3E}">
        <p14:creationId xmlns:p14="http://schemas.microsoft.com/office/powerpoint/2010/main" val="2200298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Cleaning &amp; Preparing Text</a:t>
            </a:r>
          </a:p>
          <a:p>
            <a:pPr marL="0" indent="0">
              <a:buNone/>
            </a:pPr>
            <a:r>
              <a:rPr lang="en-US" dirty="0"/>
              <a:t>	- Tokenization</a:t>
            </a:r>
          </a:p>
        </p:txBody>
      </p:sp>
    </p:spTree>
    <p:extLst>
      <p:ext uri="{BB962C8B-B14F-4D97-AF65-F5344CB8AC3E}">
        <p14:creationId xmlns:p14="http://schemas.microsoft.com/office/powerpoint/2010/main" val="218749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Cleaning &amp; Preparing Text</a:t>
            </a:r>
          </a:p>
          <a:p>
            <a:pPr marL="0" indent="0">
              <a:buNone/>
            </a:pPr>
            <a:r>
              <a:rPr lang="en-US" dirty="0"/>
              <a:t>	- Tokenization</a:t>
            </a:r>
          </a:p>
          <a:p>
            <a:pPr marL="0" indent="0">
              <a:buNone/>
            </a:pPr>
            <a:r>
              <a:rPr lang="en-US" dirty="0"/>
              <a:t>	- Removing Unhelpful Words</a:t>
            </a:r>
          </a:p>
        </p:txBody>
      </p:sp>
    </p:spTree>
    <p:extLst>
      <p:ext uri="{BB962C8B-B14F-4D97-AF65-F5344CB8AC3E}">
        <p14:creationId xmlns:p14="http://schemas.microsoft.com/office/powerpoint/2010/main" val="236411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88AB-9B35-477C-B8C1-CCDE3875E01F}"/>
              </a:ext>
            </a:extLst>
          </p:cNvPr>
          <p:cNvSpPr>
            <a:spLocks noGrp="1"/>
          </p:cNvSpPr>
          <p:nvPr>
            <p:ph type="title"/>
          </p:nvPr>
        </p:nvSpPr>
        <p:spPr/>
        <p:txBody>
          <a:bodyPr/>
          <a:lstStyle/>
          <a:p>
            <a:r>
              <a:rPr lang="en-US" dirty="0"/>
              <a:t>NLP Primer – Articles &amp; Other </a:t>
            </a:r>
            <a:r>
              <a:rPr lang="en-US" dirty="0" err="1"/>
              <a:t>Stopwords</a:t>
            </a:r>
            <a:endParaRPr lang="en-US" dirty="0"/>
          </a:p>
        </p:txBody>
      </p:sp>
      <p:sp>
        <p:nvSpPr>
          <p:cNvPr id="3" name="Content Placeholder 2">
            <a:extLst>
              <a:ext uri="{FF2B5EF4-FFF2-40B4-BE49-F238E27FC236}">
                <a16:creationId xmlns:a16="http://schemas.microsoft.com/office/drawing/2014/main" id="{942A708A-8E0D-4ACD-A0EF-482417784467}"/>
              </a:ext>
            </a:extLst>
          </p:cNvPr>
          <p:cNvSpPr>
            <a:spLocks noGrp="1"/>
          </p:cNvSpPr>
          <p:nvPr>
            <p:ph idx="1"/>
          </p:nvPr>
        </p:nvSpPr>
        <p:spPr/>
        <p:txBody>
          <a:bodyPr/>
          <a:lstStyle/>
          <a:p>
            <a:pPr marL="0" indent="0">
              <a:buNone/>
            </a:pPr>
            <a:r>
              <a:rPr lang="en-US" dirty="0"/>
              <a:t>Articles – clarifying words on nouns, providing specificity</a:t>
            </a:r>
          </a:p>
          <a:p>
            <a:pPr marL="0" indent="0">
              <a:buNone/>
            </a:pPr>
            <a:r>
              <a:rPr lang="en-US" dirty="0"/>
              <a:t>	- I found </a:t>
            </a:r>
            <a:r>
              <a:rPr lang="en-US" i="1" dirty="0"/>
              <a:t>the</a:t>
            </a:r>
            <a:r>
              <a:rPr lang="en-US" dirty="0"/>
              <a:t> bat</a:t>
            </a:r>
          </a:p>
          <a:p>
            <a:pPr marL="0" indent="0">
              <a:buNone/>
            </a:pPr>
            <a:r>
              <a:rPr lang="en-US" dirty="0"/>
              <a:t>	- I found </a:t>
            </a:r>
            <a:r>
              <a:rPr lang="en-US" i="1" dirty="0"/>
              <a:t>a</a:t>
            </a:r>
            <a:r>
              <a:rPr lang="en-US" dirty="0"/>
              <a:t> bat</a:t>
            </a:r>
          </a:p>
          <a:p>
            <a:pPr marL="0" indent="0">
              <a:buNone/>
            </a:pPr>
            <a:r>
              <a:rPr lang="en-US" dirty="0"/>
              <a:t>Conjunctions – combining two clauses</a:t>
            </a:r>
          </a:p>
          <a:p>
            <a:pPr marL="0" indent="0">
              <a:buNone/>
            </a:pPr>
            <a:r>
              <a:rPr lang="en-US" dirty="0"/>
              <a:t>	- I love everything </a:t>
            </a:r>
            <a:r>
              <a:rPr lang="en-US" i="1" dirty="0"/>
              <a:t>but</a:t>
            </a:r>
            <a:r>
              <a:rPr lang="en-US" dirty="0"/>
              <a:t> sushi</a:t>
            </a:r>
          </a:p>
          <a:p>
            <a:pPr marL="0" indent="0">
              <a:buNone/>
            </a:pPr>
            <a:r>
              <a:rPr lang="en-US" dirty="0"/>
              <a:t>	- I love everything </a:t>
            </a:r>
            <a:r>
              <a:rPr lang="en-US" i="1" dirty="0"/>
              <a:t>and</a:t>
            </a:r>
            <a:r>
              <a:rPr lang="en-US" dirty="0"/>
              <a:t> sushi</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E9A1DA1-5DE4-4DC6-92AA-F42AFD7DCCF5}"/>
                  </a:ext>
                </a:extLst>
              </p14:cNvPr>
              <p14:cNvContentPartPr/>
              <p14:nvPr/>
            </p14:nvContentPartPr>
            <p14:xfrm>
              <a:off x="2114640" y="1841760"/>
              <a:ext cx="2881080" cy="1483200"/>
            </p14:xfrm>
          </p:contentPart>
        </mc:Choice>
        <mc:Fallback xmlns="">
          <p:pic>
            <p:nvPicPr>
              <p:cNvPr id="4" name="Ink 3">
                <a:extLst>
                  <a:ext uri="{FF2B5EF4-FFF2-40B4-BE49-F238E27FC236}">
                    <a16:creationId xmlns:a16="http://schemas.microsoft.com/office/drawing/2014/main" id="{6E9A1DA1-5DE4-4DC6-92AA-F42AFD7DCCF5}"/>
                  </a:ext>
                </a:extLst>
              </p:cNvPr>
              <p:cNvPicPr/>
              <p:nvPr/>
            </p:nvPicPr>
            <p:blipFill>
              <a:blip r:embed="rId3"/>
              <a:stretch>
                <a:fillRect/>
              </a:stretch>
            </p:blipFill>
            <p:spPr>
              <a:xfrm>
                <a:off x="2105280" y="1832400"/>
                <a:ext cx="2899800" cy="1501920"/>
              </a:xfrm>
              <a:prstGeom prst="rect">
                <a:avLst/>
              </a:prstGeom>
            </p:spPr>
          </p:pic>
        </mc:Fallback>
      </mc:AlternateContent>
    </p:spTree>
    <p:extLst>
      <p:ext uri="{BB962C8B-B14F-4D97-AF65-F5344CB8AC3E}">
        <p14:creationId xmlns:p14="http://schemas.microsoft.com/office/powerpoint/2010/main" val="4238317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88AB-9B35-477C-B8C1-CCDE3875E01F}"/>
              </a:ext>
            </a:extLst>
          </p:cNvPr>
          <p:cNvSpPr>
            <a:spLocks noGrp="1"/>
          </p:cNvSpPr>
          <p:nvPr>
            <p:ph type="title"/>
          </p:nvPr>
        </p:nvSpPr>
        <p:spPr/>
        <p:txBody>
          <a:bodyPr/>
          <a:lstStyle/>
          <a:p>
            <a:r>
              <a:rPr lang="en-US" dirty="0"/>
              <a:t>NLP Primer – Articles &amp; Other </a:t>
            </a:r>
            <a:r>
              <a:rPr lang="en-US" dirty="0" err="1"/>
              <a:t>Stopwords</a:t>
            </a:r>
            <a:endParaRPr lang="en-US" dirty="0"/>
          </a:p>
        </p:txBody>
      </p:sp>
      <p:sp>
        <p:nvSpPr>
          <p:cNvPr id="3" name="Content Placeholder 2">
            <a:extLst>
              <a:ext uri="{FF2B5EF4-FFF2-40B4-BE49-F238E27FC236}">
                <a16:creationId xmlns:a16="http://schemas.microsoft.com/office/drawing/2014/main" id="{942A708A-8E0D-4ACD-A0EF-482417784467}"/>
              </a:ext>
            </a:extLst>
          </p:cNvPr>
          <p:cNvSpPr>
            <a:spLocks noGrp="1"/>
          </p:cNvSpPr>
          <p:nvPr>
            <p:ph idx="1"/>
          </p:nvPr>
        </p:nvSpPr>
        <p:spPr/>
        <p:txBody>
          <a:bodyPr/>
          <a:lstStyle/>
          <a:p>
            <a:pPr marL="0" indent="0">
              <a:buNone/>
            </a:pPr>
            <a:r>
              <a:rPr lang="en-US" dirty="0"/>
              <a:t>Articles – clarifying words on nouns, providing specificity</a:t>
            </a:r>
          </a:p>
          <a:p>
            <a:pPr marL="0" indent="0">
              <a:buNone/>
            </a:pPr>
            <a:r>
              <a:rPr lang="en-US" dirty="0"/>
              <a:t>	- I found </a:t>
            </a:r>
            <a:r>
              <a:rPr lang="en-US" i="1" dirty="0"/>
              <a:t>the</a:t>
            </a:r>
            <a:r>
              <a:rPr lang="en-US" dirty="0"/>
              <a:t> bat</a:t>
            </a:r>
          </a:p>
          <a:p>
            <a:pPr marL="0" indent="0">
              <a:buNone/>
            </a:pPr>
            <a:r>
              <a:rPr lang="en-US" dirty="0"/>
              <a:t>	- I found </a:t>
            </a:r>
            <a:r>
              <a:rPr lang="en-US" i="1" dirty="0"/>
              <a:t>a</a:t>
            </a:r>
            <a:r>
              <a:rPr lang="en-US" dirty="0"/>
              <a:t> bat</a:t>
            </a:r>
          </a:p>
          <a:p>
            <a:pPr marL="0" indent="0">
              <a:buNone/>
            </a:pPr>
            <a:r>
              <a:rPr lang="en-US" dirty="0"/>
              <a:t>Conjunctions – combining two clauses</a:t>
            </a:r>
          </a:p>
          <a:p>
            <a:pPr marL="0" indent="0">
              <a:buNone/>
            </a:pPr>
            <a:r>
              <a:rPr lang="en-US" dirty="0"/>
              <a:t>	- I love everything </a:t>
            </a:r>
            <a:r>
              <a:rPr lang="en-US" i="1" dirty="0"/>
              <a:t>but</a:t>
            </a:r>
            <a:r>
              <a:rPr lang="en-US" dirty="0"/>
              <a:t> sushi</a:t>
            </a:r>
          </a:p>
          <a:p>
            <a:pPr marL="0" indent="0">
              <a:buNone/>
            </a:pPr>
            <a:r>
              <a:rPr lang="en-US" dirty="0"/>
              <a:t>	- I love everything </a:t>
            </a:r>
            <a:r>
              <a:rPr lang="en-US" i="1" dirty="0"/>
              <a:t>and</a:t>
            </a:r>
            <a:r>
              <a:rPr lang="en-US" dirty="0"/>
              <a:t> sushi</a:t>
            </a:r>
          </a:p>
        </p:txBody>
      </p:sp>
      <p:pic>
        <p:nvPicPr>
          <p:cNvPr id="7170" name="Picture 2" descr="Image result for nltk stopwords">
            <a:extLst>
              <a:ext uri="{FF2B5EF4-FFF2-40B4-BE49-F238E27FC236}">
                <a16:creationId xmlns:a16="http://schemas.microsoft.com/office/drawing/2014/main" id="{A521542F-AB11-4E1A-8EEF-3E77348EB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00971"/>
            <a:ext cx="4511489" cy="253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85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88AB-9B35-477C-B8C1-CCDE3875E01F}"/>
              </a:ext>
            </a:extLst>
          </p:cNvPr>
          <p:cNvSpPr>
            <a:spLocks noGrp="1"/>
          </p:cNvSpPr>
          <p:nvPr>
            <p:ph type="title"/>
          </p:nvPr>
        </p:nvSpPr>
        <p:spPr/>
        <p:txBody>
          <a:bodyPr/>
          <a:lstStyle/>
          <a:p>
            <a:r>
              <a:rPr lang="en-US" dirty="0"/>
              <a:t>NLP Primer – Articles &amp; Other </a:t>
            </a:r>
            <a:r>
              <a:rPr lang="en-US" dirty="0" err="1"/>
              <a:t>Stopwords</a:t>
            </a:r>
            <a:endParaRPr lang="en-US" dirty="0"/>
          </a:p>
        </p:txBody>
      </p:sp>
      <p:sp>
        <p:nvSpPr>
          <p:cNvPr id="3" name="Content Placeholder 2">
            <a:extLst>
              <a:ext uri="{FF2B5EF4-FFF2-40B4-BE49-F238E27FC236}">
                <a16:creationId xmlns:a16="http://schemas.microsoft.com/office/drawing/2014/main" id="{942A708A-8E0D-4ACD-A0EF-482417784467}"/>
              </a:ext>
            </a:extLst>
          </p:cNvPr>
          <p:cNvSpPr>
            <a:spLocks noGrp="1"/>
          </p:cNvSpPr>
          <p:nvPr>
            <p:ph idx="1"/>
          </p:nvPr>
        </p:nvSpPr>
        <p:spPr>
          <a:xfrm>
            <a:off x="628650" y="1369219"/>
            <a:ext cx="7886700" cy="3774281"/>
          </a:xfrm>
        </p:spPr>
        <p:txBody>
          <a:bodyPr/>
          <a:lstStyle/>
          <a:p>
            <a:pPr marL="0" indent="0">
              <a:buNone/>
            </a:pPr>
            <a:r>
              <a:rPr lang="en-US" dirty="0"/>
              <a:t>Articles – clarifying words on nouns, providing specificity</a:t>
            </a:r>
          </a:p>
          <a:p>
            <a:pPr marL="0" indent="0">
              <a:buNone/>
            </a:pPr>
            <a:r>
              <a:rPr lang="en-US" dirty="0"/>
              <a:t>	- I found </a:t>
            </a:r>
            <a:r>
              <a:rPr lang="en-US" i="1" dirty="0"/>
              <a:t>the</a:t>
            </a:r>
            <a:r>
              <a:rPr lang="en-US" dirty="0"/>
              <a:t> bat</a:t>
            </a:r>
          </a:p>
          <a:p>
            <a:pPr marL="0" indent="0">
              <a:buNone/>
            </a:pPr>
            <a:r>
              <a:rPr lang="en-US" dirty="0"/>
              <a:t>	- I found </a:t>
            </a:r>
            <a:r>
              <a:rPr lang="en-US" i="1" dirty="0"/>
              <a:t>a</a:t>
            </a:r>
            <a:r>
              <a:rPr lang="en-US" dirty="0"/>
              <a:t> bat</a:t>
            </a:r>
          </a:p>
          <a:p>
            <a:pPr marL="0" indent="0">
              <a:buNone/>
            </a:pPr>
            <a:r>
              <a:rPr lang="en-US" dirty="0"/>
              <a:t>Conjunctions – combining two clauses</a:t>
            </a:r>
          </a:p>
          <a:p>
            <a:pPr marL="0" indent="0">
              <a:buNone/>
            </a:pPr>
            <a:r>
              <a:rPr lang="en-US" dirty="0"/>
              <a:t>	- I love everything </a:t>
            </a:r>
            <a:r>
              <a:rPr lang="en-US" i="1" dirty="0"/>
              <a:t>but</a:t>
            </a:r>
            <a:r>
              <a:rPr lang="en-US" dirty="0"/>
              <a:t> sushi</a:t>
            </a:r>
          </a:p>
          <a:p>
            <a:pPr marL="0" indent="0">
              <a:buNone/>
            </a:pPr>
            <a:r>
              <a:rPr lang="en-US" dirty="0"/>
              <a:t>	- I love everything </a:t>
            </a:r>
            <a:r>
              <a:rPr lang="en-US" i="1" dirty="0"/>
              <a:t>and</a:t>
            </a:r>
            <a:r>
              <a:rPr lang="en-US" dirty="0"/>
              <a:t> sushi</a:t>
            </a:r>
          </a:p>
          <a:p>
            <a:pPr marL="0" indent="0">
              <a:buNone/>
            </a:pPr>
            <a:r>
              <a:rPr lang="en-US" dirty="0"/>
              <a:t>Your removal needs may vary</a:t>
            </a:r>
          </a:p>
          <a:p>
            <a:pPr marL="0" indent="0">
              <a:buNone/>
            </a:pPr>
            <a:r>
              <a:rPr lang="en-US" dirty="0"/>
              <a:t>	- e.g. translation, sentiment</a:t>
            </a:r>
          </a:p>
        </p:txBody>
      </p:sp>
      <p:pic>
        <p:nvPicPr>
          <p:cNvPr id="7170" name="Picture 2" descr="Image result for nltk stopwords">
            <a:extLst>
              <a:ext uri="{FF2B5EF4-FFF2-40B4-BE49-F238E27FC236}">
                <a16:creationId xmlns:a16="http://schemas.microsoft.com/office/drawing/2014/main" id="{A521542F-AB11-4E1A-8EEF-3E77348EB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00971"/>
            <a:ext cx="4511489" cy="25377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BF83BBC-891A-478F-94DE-5AB3AA9570AE}"/>
                  </a:ext>
                </a:extLst>
              </p14:cNvPr>
              <p14:cNvContentPartPr/>
              <p14:nvPr/>
            </p14:nvContentPartPr>
            <p14:xfrm>
              <a:off x="5096160" y="4001040"/>
              <a:ext cx="2093760" cy="631800"/>
            </p14:xfrm>
          </p:contentPart>
        </mc:Choice>
        <mc:Fallback xmlns="">
          <p:pic>
            <p:nvPicPr>
              <p:cNvPr id="4" name="Ink 3">
                <a:extLst>
                  <a:ext uri="{FF2B5EF4-FFF2-40B4-BE49-F238E27FC236}">
                    <a16:creationId xmlns:a16="http://schemas.microsoft.com/office/drawing/2014/main" id="{ABF83BBC-891A-478F-94DE-5AB3AA9570AE}"/>
                  </a:ext>
                </a:extLst>
              </p:cNvPr>
              <p:cNvPicPr/>
              <p:nvPr/>
            </p:nvPicPr>
            <p:blipFill>
              <a:blip r:embed="rId5"/>
              <a:stretch>
                <a:fillRect/>
              </a:stretch>
            </p:blipFill>
            <p:spPr>
              <a:xfrm>
                <a:off x="5086800" y="3991680"/>
                <a:ext cx="2112480" cy="650520"/>
              </a:xfrm>
              <a:prstGeom prst="rect">
                <a:avLst/>
              </a:prstGeom>
            </p:spPr>
          </p:pic>
        </mc:Fallback>
      </mc:AlternateContent>
    </p:spTree>
    <p:extLst>
      <p:ext uri="{BB962C8B-B14F-4D97-AF65-F5344CB8AC3E}">
        <p14:creationId xmlns:p14="http://schemas.microsoft.com/office/powerpoint/2010/main" val="1361101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Cleaning &amp; Preparing Text</a:t>
            </a:r>
          </a:p>
          <a:p>
            <a:pPr marL="0" indent="0">
              <a:buNone/>
            </a:pPr>
            <a:r>
              <a:rPr lang="en-US" dirty="0"/>
              <a:t>	- Tokenization</a:t>
            </a:r>
          </a:p>
          <a:p>
            <a:pPr marL="0" indent="0">
              <a:buNone/>
            </a:pPr>
            <a:r>
              <a:rPr lang="en-US" dirty="0"/>
              <a:t>	- Removing Unhelpful Words</a:t>
            </a:r>
          </a:p>
        </p:txBody>
      </p:sp>
    </p:spTree>
    <p:extLst>
      <p:ext uri="{BB962C8B-B14F-4D97-AF65-F5344CB8AC3E}">
        <p14:creationId xmlns:p14="http://schemas.microsoft.com/office/powerpoint/2010/main" val="3342864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07BB-6BC5-4235-A42F-B02163C609C4}"/>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5BDFCD4E-5DEC-4E15-8CDF-F03A5027B7D9}"/>
              </a:ext>
            </a:extLst>
          </p:cNvPr>
          <p:cNvSpPr>
            <a:spLocks noGrp="1"/>
          </p:cNvSpPr>
          <p:nvPr>
            <p:ph idx="1"/>
          </p:nvPr>
        </p:nvSpPr>
        <p:spPr/>
        <p:txBody>
          <a:bodyPr/>
          <a:lstStyle/>
          <a:p>
            <a:pPr marL="0" indent="0">
              <a:buNone/>
            </a:pPr>
            <a:r>
              <a:rPr lang="en-US" dirty="0"/>
              <a:t>Cleaning &amp; Preparing Text</a:t>
            </a:r>
          </a:p>
          <a:p>
            <a:pPr marL="0" indent="0">
              <a:buNone/>
            </a:pPr>
            <a:r>
              <a:rPr lang="en-US" dirty="0"/>
              <a:t>	- Tokenization</a:t>
            </a:r>
          </a:p>
          <a:p>
            <a:pPr marL="0" indent="0">
              <a:buNone/>
            </a:pPr>
            <a:r>
              <a:rPr lang="en-US" dirty="0"/>
              <a:t>	- Removing Unhelpful Words</a:t>
            </a:r>
          </a:p>
          <a:p>
            <a:pPr marL="0" indent="0">
              <a:buNone/>
            </a:pPr>
            <a:r>
              <a:rPr lang="en-US" dirty="0"/>
              <a:t>	- Lemmatization &amp; Stemming</a:t>
            </a:r>
          </a:p>
        </p:txBody>
      </p:sp>
    </p:spTree>
    <p:extLst>
      <p:ext uri="{BB962C8B-B14F-4D97-AF65-F5344CB8AC3E}">
        <p14:creationId xmlns:p14="http://schemas.microsoft.com/office/powerpoint/2010/main" val="3774242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2DE2-B3D3-4142-BA3C-79255CC2A692}"/>
              </a:ext>
            </a:extLst>
          </p:cNvPr>
          <p:cNvSpPr>
            <a:spLocks noGrp="1"/>
          </p:cNvSpPr>
          <p:nvPr>
            <p:ph type="title"/>
          </p:nvPr>
        </p:nvSpPr>
        <p:spPr/>
        <p:txBody>
          <a:bodyPr/>
          <a:lstStyle/>
          <a:p>
            <a:r>
              <a:rPr lang="en-US" dirty="0"/>
              <a:t>Lemmatization &amp; Stemming</a:t>
            </a:r>
          </a:p>
        </p:txBody>
      </p:sp>
      <p:sp>
        <p:nvSpPr>
          <p:cNvPr id="3" name="Content Placeholder 2">
            <a:extLst>
              <a:ext uri="{FF2B5EF4-FFF2-40B4-BE49-F238E27FC236}">
                <a16:creationId xmlns:a16="http://schemas.microsoft.com/office/drawing/2014/main" id="{F60605B9-2FEC-4666-89B1-DF5D93E75FCB}"/>
              </a:ext>
            </a:extLst>
          </p:cNvPr>
          <p:cNvSpPr>
            <a:spLocks noGrp="1"/>
          </p:cNvSpPr>
          <p:nvPr>
            <p:ph idx="1"/>
          </p:nvPr>
        </p:nvSpPr>
        <p:spPr>
          <a:xfrm>
            <a:off x="628650" y="1369219"/>
            <a:ext cx="3533215" cy="3263504"/>
          </a:xfrm>
        </p:spPr>
        <p:txBody>
          <a:bodyPr/>
          <a:lstStyle/>
          <a:p>
            <a:pPr marL="0" indent="0">
              <a:buNone/>
            </a:pPr>
            <a:r>
              <a:rPr lang="en-US" dirty="0"/>
              <a:t>Lemmatizing – setting things in a matched tense, person, etc.</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ran  run</a:t>
            </a:r>
            <a:endParaRPr lang="en-US" dirty="0"/>
          </a:p>
          <a:p>
            <a:pPr marL="0" indent="0">
              <a:buNone/>
            </a:pPr>
            <a:r>
              <a:rPr lang="en-US" dirty="0"/>
              <a:t>Stemming – Converting words to their root (stem) word</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stemming  stem</a:t>
            </a:r>
          </a:p>
          <a:p>
            <a:pPr marL="0" indent="0">
              <a:buNone/>
            </a:pPr>
            <a:endParaRPr lang="en-US" dirty="0"/>
          </a:p>
          <a:p>
            <a:pPr marL="0" indent="0">
              <a:buNone/>
            </a:pPr>
            <a:endParaRPr lang="en-US" dirty="0"/>
          </a:p>
        </p:txBody>
      </p:sp>
      <p:pic>
        <p:nvPicPr>
          <p:cNvPr id="9218" name="Picture 2" descr="Image result for lemmatizing">
            <a:extLst>
              <a:ext uri="{FF2B5EF4-FFF2-40B4-BE49-F238E27FC236}">
                <a16:creationId xmlns:a16="http://schemas.microsoft.com/office/drawing/2014/main" id="{E5454434-BEDA-4D67-B133-6B010305D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926" y="1629371"/>
            <a:ext cx="3791424" cy="2734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5878BA6-61E6-4209-B836-9D4EA3AB0B42}"/>
                  </a:ext>
                </a:extLst>
              </p14:cNvPr>
              <p14:cNvContentPartPr/>
              <p14:nvPr/>
            </p14:nvContentPartPr>
            <p14:xfrm>
              <a:off x="4448160" y="1248840"/>
              <a:ext cx="4201560" cy="3426840"/>
            </p14:xfrm>
          </p:contentPart>
        </mc:Choice>
        <mc:Fallback xmlns="">
          <p:pic>
            <p:nvPicPr>
              <p:cNvPr id="4" name="Ink 3">
                <a:extLst>
                  <a:ext uri="{FF2B5EF4-FFF2-40B4-BE49-F238E27FC236}">
                    <a16:creationId xmlns:a16="http://schemas.microsoft.com/office/drawing/2014/main" id="{95878BA6-61E6-4209-B836-9D4EA3AB0B42}"/>
                  </a:ext>
                </a:extLst>
              </p:cNvPr>
              <p:cNvPicPr/>
              <p:nvPr/>
            </p:nvPicPr>
            <p:blipFill>
              <a:blip r:embed="rId5"/>
              <a:stretch>
                <a:fillRect/>
              </a:stretch>
            </p:blipFill>
            <p:spPr>
              <a:xfrm>
                <a:off x="4438800" y="1239480"/>
                <a:ext cx="4220280" cy="3445560"/>
              </a:xfrm>
              <a:prstGeom prst="rect">
                <a:avLst/>
              </a:prstGeom>
            </p:spPr>
          </p:pic>
        </mc:Fallback>
      </mc:AlternateContent>
    </p:spTree>
    <p:extLst>
      <p:ext uri="{BB962C8B-B14F-4D97-AF65-F5344CB8AC3E}">
        <p14:creationId xmlns:p14="http://schemas.microsoft.com/office/powerpoint/2010/main" val="411278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781EA1-28A7-4606-BAA2-3E690AAF1BE8}"/>
              </a:ext>
            </a:extLst>
          </p:cNvPr>
          <p:cNvSpPr>
            <a:spLocks noGrp="1"/>
          </p:cNvSpPr>
          <p:nvPr>
            <p:ph type="title"/>
          </p:nvPr>
        </p:nvSpPr>
        <p:spPr/>
        <p:txBody>
          <a:bodyPr/>
          <a:lstStyle/>
          <a:p>
            <a:r>
              <a:rPr lang="en-US" dirty="0"/>
              <a:t>An Application of Clustering</a:t>
            </a:r>
          </a:p>
        </p:txBody>
      </p:sp>
      <p:sp>
        <p:nvSpPr>
          <p:cNvPr id="5" name="Text Placeholder 4">
            <a:extLst>
              <a:ext uri="{FF2B5EF4-FFF2-40B4-BE49-F238E27FC236}">
                <a16:creationId xmlns:a16="http://schemas.microsoft.com/office/drawing/2014/main" id="{25C0439F-445F-466E-A5B8-9EBF9DE2EC84}"/>
              </a:ext>
            </a:extLst>
          </p:cNvPr>
          <p:cNvSpPr>
            <a:spLocks noGrp="1"/>
          </p:cNvSpPr>
          <p:nvPr>
            <p:ph type="body" idx="1"/>
          </p:nvPr>
        </p:nvSpPr>
        <p:spPr/>
        <p:txBody>
          <a:bodyPr/>
          <a:lstStyle/>
          <a:p>
            <a:r>
              <a:rPr lang="en-US" strike="sngStrike" dirty="0"/>
              <a:t>What</a:t>
            </a:r>
            <a:r>
              <a:rPr lang="en-US" dirty="0"/>
              <a:t> One portion of one of the projects I did </a:t>
            </a:r>
            <a:r>
              <a:rPr lang="en-US" strike="sngStrike" dirty="0"/>
              <a:t>last Summer </a:t>
            </a:r>
            <a:r>
              <a:rPr lang="en-US" dirty="0"/>
              <a:t>a few years ago</a:t>
            </a:r>
          </a:p>
          <a:p>
            <a:endParaRPr lang="en-US" dirty="0"/>
          </a:p>
          <a:p>
            <a:r>
              <a:rPr lang="en-US" dirty="0"/>
              <a:t>Presented at Learning Analytics &amp; Knowledge 2020</a:t>
            </a:r>
          </a:p>
        </p:txBody>
      </p:sp>
    </p:spTree>
    <p:extLst>
      <p:ext uri="{BB962C8B-B14F-4D97-AF65-F5344CB8AC3E}">
        <p14:creationId xmlns:p14="http://schemas.microsoft.com/office/powerpoint/2010/main" val="516667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2DE2-B3D3-4142-BA3C-79255CC2A692}"/>
              </a:ext>
            </a:extLst>
          </p:cNvPr>
          <p:cNvSpPr>
            <a:spLocks noGrp="1"/>
          </p:cNvSpPr>
          <p:nvPr>
            <p:ph type="title"/>
          </p:nvPr>
        </p:nvSpPr>
        <p:spPr/>
        <p:txBody>
          <a:bodyPr/>
          <a:lstStyle/>
          <a:p>
            <a:r>
              <a:rPr lang="en-US" dirty="0"/>
              <a:t>Lemmatization &amp; Stemming</a:t>
            </a:r>
          </a:p>
        </p:txBody>
      </p:sp>
      <p:sp>
        <p:nvSpPr>
          <p:cNvPr id="3" name="Content Placeholder 2">
            <a:extLst>
              <a:ext uri="{FF2B5EF4-FFF2-40B4-BE49-F238E27FC236}">
                <a16:creationId xmlns:a16="http://schemas.microsoft.com/office/drawing/2014/main" id="{F60605B9-2FEC-4666-89B1-DF5D93E75FCB}"/>
              </a:ext>
            </a:extLst>
          </p:cNvPr>
          <p:cNvSpPr>
            <a:spLocks noGrp="1"/>
          </p:cNvSpPr>
          <p:nvPr>
            <p:ph idx="1"/>
          </p:nvPr>
        </p:nvSpPr>
        <p:spPr>
          <a:xfrm>
            <a:off x="628650" y="1369219"/>
            <a:ext cx="3533215" cy="3263504"/>
          </a:xfrm>
        </p:spPr>
        <p:txBody>
          <a:bodyPr/>
          <a:lstStyle/>
          <a:p>
            <a:pPr marL="0" indent="0">
              <a:buNone/>
            </a:pPr>
            <a:r>
              <a:rPr lang="en-US" dirty="0"/>
              <a:t>Lemmatizing – setting things in a matched tense, person, etc.</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ran  run</a:t>
            </a:r>
            <a:endParaRPr lang="en-US" dirty="0"/>
          </a:p>
          <a:p>
            <a:pPr marL="0" indent="0">
              <a:buNone/>
            </a:pPr>
            <a:r>
              <a:rPr lang="en-US" dirty="0"/>
              <a:t>Stemming – Converting words to their root (stem) word</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stemming  stem</a:t>
            </a:r>
          </a:p>
          <a:p>
            <a:pPr marL="0" indent="0">
              <a:buNone/>
            </a:pPr>
            <a:endParaRPr lang="en-US" dirty="0"/>
          </a:p>
          <a:p>
            <a:pPr marL="0" indent="0">
              <a:buNone/>
            </a:pPr>
            <a:endParaRPr lang="en-US" dirty="0"/>
          </a:p>
        </p:txBody>
      </p:sp>
      <p:pic>
        <p:nvPicPr>
          <p:cNvPr id="11266" name="Picture 2" descr="Image result for lemmatizing nltk">
            <a:extLst>
              <a:ext uri="{FF2B5EF4-FFF2-40B4-BE49-F238E27FC236}">
                <a16:creationId xmlns:a16="http://schemas.microsoft.com/office/drawing/2014/main" id="{CA3A0801-07B5-4630-94C5-96AA492A6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865" y="1911549"/>
            <a:ext cx="4657725" cy="21788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06AF245-492C-466E-BCF7-699EF60E59A2}"/>
                  </a:ext>
                </a:extLst>
              </p14:cNvPr>
              <p14:cNvContentPartPr/>
              <p14:nvPr/>
            </p14:nvContentPartPr>
            <p14:xfrm>
              <a:off x="4165560" y="1473480"/>
              <a:ext cx="4612680" cy="845280"/>
            </p14:xfrm>
          </p:contentPart>
        </mc:Choice>
        <mc:Fallback xmlns="">
          <p:pic>
            <p:nvPicPr>
              <p:cNvPr id="4" name="Ink 3">
                <a:extLst>
                  <a:ext uri="{FF2B5EF4-FFF2-40B4-BE49-F238E27FC236}">
                    <a16:creationId xmlns:a16="http://schemas.microsoft.com/office/drawing/2014/main" id="{706AF245-492C-466E-BCF7-699EF60E59A2}"/>
                  </a:ext>
                </a:extLst>
              </p:cNvPr>
              <p:cNvPicPr/>
              <p:nvPr/>
            </p:nvPicPr>
            <p:blipFill>
              <a:blip r:embed="rId5"/>
              <a:stretch>
                <a:fillRect/>
              </a:stretch>
            </p:blipFill>
            <p:spPr>
              <a:xfrm>
                <a:off x="4156200" y="1464120"/>
                <a:ext cx="4631400" cy="864000"/>
              </a:xfrm>
              <a:prstGeom prst="rect">
                <a:avLst/>
              </a:prstGeom>
            </p:spPr>
          </p:pic>
        </mc:Fallback>
      </mc:AlternateContent>
    </p:spTree>
    <p:extLst>
      <p:ext uri="{BB962C8B-B14F-4D97-AF65-F5344CB8AC3E}">
        <p14:creationId xmlns:p14="http://schemas.microsoft.com/office/powerpoint/2010/main" val="2952741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2DE2-B3D3-4142-BA3C-79255CC2A692}"/>
              </a:ext>
            </a:extLst>
          </p:cNvPr>
          <p:cNvSpPr>
            <a:spLocks noGrp="1"/>
          </p:cNvSpPr>
          <p:nvPr>
            <p:ph type="title"/>
          </p:nvPr>
        </p:nvSpPr>
        <p:spPr/>
        <p:txBody>
          <a:bodyPr/>
          <a:lstStyle/>
          <a:p>
            <a:r>
              <a:rPr lang="en-US" dirty="0"/>
              <a:t>Lemmatization &amp; Stemming</a:t>
            </a:r>
          </a:p>
        </p:txBody>
      </p:sp>
      <p:sp>
        <p:nvSpPr>
          <p:cNvPr id="3" name="Content Placeholder 2">
            <a:extLst>
              <a:ext uri="{FF2B5EF4-FFF2-40B4-BE49-F238E27FC236}">
                <a16:creationId xmlns:a16="http://schemas.microsoft.com/office/drawing/2014/main" id="{F60605B9-2FEC-4666-89B1-DF5D93E75FCB}"/>
              </a:ext>
            </a:extLst>
          </p:cNvPr>
          <p:cNvSpPr>
            <a:spLocks noGrp="1"/>
          </p:cNvSpPr>
          <p:nvPr>
            <p:ph idx="1"/>
          </p:nvPr>
        </p:nvSpPr>
        <p:spPr>
          <a:xfrm>
            <a:off x="628650" y="1369219"/>
            <a:ext cx="3533215" cy="3774281"/>
          </a:xfrm>
        </p:spPr>
        <p:txBody>
          <a:bodyPr/>
          <a:lstStyle/>
          <a:p>
            <a:pPr marL="0" indent="0">
              <a:buNone/>
            </a:pPr>
            <a:r>
              <a:rPr lang="en-US" dirty="0"/>
              <a:t>Lemmatizing – setting things in a matched tense, person, etc.</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ran  run</a:t>
            </a:r>
            <a:endParaRPr lang="en-US" dirty="0"/>
          </a:p>
          <a:p>
            <a:pPr marL="0" indent="0">
              <a:buNone/>
            </a:pPr>
            <a:r>
              <a:rPr lang="en-US" dirty="0"/>
              <a:t>Stemming – Converting words to their root (stem) word</a:t>
            </a:r>
          </a:p>
          <a:p>
            <a:pPr marL="0" indent="0">
              <a:buNone/>
            </a:pPr>
            <a:r>
              <a:rPr lang="en-US" dirty="0"/>
              <a:t>	- tossed </a:t>
            </a:r>
            <a:r>
              <a:rPr lang="en-US" dirty="0">
                <a:sym typeface="Wingdings" panose="05000000000000000000" pitchFamily="2" charset="2"/>
              </a:rPr>
              <a:t> toss</a:t>
            </a:r>
          </a:p>
          <a:p>
            <a:pPr marL="0" indent="0">
              <a:buNone/>
            </a:pPr>
            <a:r>
              <a:rPr lang="en-US" dirty="0">
                <a:sym typeface="Wingdings" panose="05000000000000000000" pitchFamily="2" charset="2"/>
              </a:rPr>
              <a:t>	- stemming  stem</a:t>
            </a:r>
          </a:p>
          <a:p>
            <a:pPr marL="0" indent="0">
              <a:buNone/>
            </a:pPr>
            <a:r>
              <a:rPr lang="en-US" dirty="0"/>
              <a:t>Your needs may vary</a:t>
            </a:r>
          </a:p>
          <a:p>
            <a:pPr marL="0" indent="0">
              <a:buNone/>
            </a:pPr>
            <a:r>
              <a:rPr lang="en-US" dirty="0"/>
              <a:t>	- translation</a:t>
            </a:r>
          </a:p>
          <a:p>
            <a:pPr marL="0" indent="0">
              <a:buNone/>
            </a:pPr>
            <a:endParaRPr lang="en-US" dirty="0"/>
          </a:p>
        </p:txBody>
      </p:sp>
      <p:pic>
        <p:nvPicPr>
          <p:cNvPr id="11266" name="Picture 2" descr="Image result for lemmatizing nltk">
            <a:extLst>
              <a:ext uri="{FF2B5EF4-FFF2-40B4-BE49-F238E27FC236}">
                <a16:creationId xmlns:a16="http://schemas.microsoft.com/office/drawing/2014/main" id="{CA3A0801-07B5-4630-94C5-96AA492A6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865" y="1911549"/>
            <a:ext cx="4657725" cy="217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14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4CA-BFC5-4828-B046-336209E495AF}"/>
              </a:ext>
            </a:extLst>
          </p:cNvPr>
          <p:cNvSpPr>
            <a:spLocks noGrp="1"/>
          </p:cNvSpPr>
          <p:nvPr>
            <p:ph type="title"/>
          </p:nvPr>
        </p:nvSpPr>
        <p:spPr/>
        <p:txBody>
          <a:bodyPr/>
          <a:lstStyle/>
          <a:p>
            <a:r>
              <a:rPr lang="en-US" dirty="0"/>
              <a:t>NLP Primer – Documents into Features</a:t>
            </a:r>
          </a:p>
        </p:txBody>
      </p:sp>
      <p:sp>
        <p:nvSpPr>
          <p:cNvPr id="3" name="Content Placeholder 2">
            <a:extLst>
              <a:ext uri="{FF2B5EF4-FFF2-40B4-BE49-F238E27FC236}">
                <a16:creationId xmlns:a16="http://schemas.microsoft.com/office/drawing/2014/main" id="{9FADC425-75AE-454B-839D-43BC2873E4BC}"/>
              </a:ext>
            </a:extLst>
          </p:cNvPr>
          <p:cNvSpPr>
            <a:spLocks noGrp="1"/>
          </p:cNvSpPr>
          <p:nvPr>
            <p:ph idx="1"/>
          </p:nvPr>
        </p:nvSpPr>
        <p:spPr/>
        <p:txBody>
          <a:bodyPr/>
          <a:lstStyle/>
          <a:p>
            <a:pPr marL="0" indent="0">
              <a:buNone/>
            </a:pPr>
            <a:r>
              <a:rPr lang="en-US" dirty="0"/>
              <a:t>A words array for each entry</a:t>
            </a:r>
          </a:p>
        </p:txBody>
      </p:sp>
      <p:pic>
        <p:nvPicPr>
          <p:cNvPr id="12292" name="Picture 4" descr="https://cdn-images-1.medium.com/max/1600/1*pjav3VLRNQIFe1eWAqsHRA.png">
            <a:extLst>
              <a:ext uri="{FF2B5EF4-FFF2-40B4-BE49-F238E27FC236}">
                <a16:creationId xmlns:a16="http://schemas.microsoft.com/office/drawing/2014/main" id="{C8BB43D8-E41B-41F7-A25A-B0F62A8AB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269" y="2496742"/>
            <a:ext cx="4843463" cy="21359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FC63786-25A5-4F8F-8C43-1A8E646E8FEE}"/>
                  </a:ext>
                </a:extLst>
              </p14:cNvPr>
              <p14:cNvContentPartPr/>
              <p14:nvPr/>
            </p14:nvContentPartPr>
            <p14:xfrm>
              <a:off x="2968920" y="2409840"/>
              <a:ext cx="286920" cy="441360"/>
            </p14:xfrm>
          </p:contentPart>
        </mc:Choice>
        <mc:Fallback xmlns="">
          <p:pic>
            <p:nvPicPr>
              <p:cNvPr id="4" name="Ink 3">
                <a:extLst>
                  <a:ext uri="{FF2B5EF4-FFF2-40B4-BE49-F238E27FC236}">
                    <a16:creationId xmlns:a16="http://schemas.microsoft.com/office/drawing/2014/main" id="{1FC63786-25A5-4F8F-8C43-1A8E646E8FEE}"/>
                  </a:ext>
                </a:extLst>
              </p:cNvPr>
              <p:cNvPicPr/>
              <p:nvPr/>
            </p:nvPicPr>
            <p:blipFill>
              <a:blip r:embed="rId4"/>
              <a:stretch>
                <a:fillRect/>
              </a:stretch>
            </p:blipFill>
            <p:spPr>
              <a:xfrm>
                <a:off x="2959560" y="2400480"/>
                <a:ext cx="305640" cy="460080"/>
              </a:xfrm>
              <a:prstGeom prst="rect">
                <a:avLst/>
              </a:prstGeom>
            </p:spPr>
          </p:pic>
        </mc:Fallback>
      </mc:AlternateContent>
    </p:spTree>
    <p:extLst>
      <p:ext uri="{BB962C8B-B14F-4D97-AF65-F5344CB8AC3E}">
        <p14:creationId xmlns:p14="http://schemas.microsoft.com/office/powerpoint/2010/main" val="3303841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076F-C965-4D1E-BC93-2E298BDE9335}"/>
              </a:ext>
            </a:extLst>
          </p:cNvPr>
          <p:cNvSpPr>
            <a:spLocks noGrp="1"/>
          </p:cNvSpPr>
          <p:nvPr>
            <p:ph type="title"/>
          </p:nvPr>
        </p:nvSpPr>
        <p:spPr/>
        <p:txBody>
          <a:bodyPr/>
          <a:lstStyle/>
          <a:p>
            <a:r>
              <a:rPr lang="en-US" dirty="0"/>
              <a:t>NLP – Analysis Approaches</a:t>
            </a:r>
          </a:p>
        </p:txBody>
      </p:sp>
      <p:sp>
        <p:nvSpPr>
          <p:cNvPr id="3" name="Content Placeholder 2">
            <a:extLst>
              <a:ext uri="{FF2B5EF4-FFF2-40B4-BE49-F238E27FC236}">
                <a16:creationId xmlns:a16="http://schemas.microsoft.com/office/drawing/2014/main" id="{695FAFB6-49CA-4A53-9DC8-12F1AE9894E0}"/>
              </a:ext>
            </a:extLst>
          </p:cNvPr>
          <p:cNvSpPr>
            <a:spLocks noGrp="1"/>
          </p:cNvSpPr>
          <p:nvPr>
            <p:ph idx="1"/>
          </p:nvPr>
        </p:nvSpPr>
        <p:spPr/>
        <p:txBody>
          <a:bodyPr/>
          <a:lstStyle/>
          <a:p>
            <a:pPr marL="0" indent="0">
              <a:buNone/>
            </a:pPr>
            <a:r>
              <a:rPr lang="en-US" dirty="0"/>
              <a:t>Bag-of-words – each document is just a collection of words, dropping all reference to order, etc.</a:t>
            </a:r>
          </a:p>
        </p:txBody>
      </p:sp>
      <p:pic>
        <p:nvPicPr>
          <p:cNvPr id="4" name="Picture 4" descr="https://cdn-images-1.medium.com/max/1600/1*pjav3VLRNQIFe1eWAqsHRA.png">
            <a:extLst>
              <a:ext uri="{FF2B5EF4-FFF2-40B4-BE49-F238E27FC236}">
                <a16:creationId xmlns:a16="http://schemas.microsoft.com/office/drawing/2014/main" id="{89BF78D4-55F3-41A2-96EF-E265E7AE1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269" y="2496742"/>
            <a:ext cx="4843463" cy="213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57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076F-C965-4D1E-BC93-2E298BDE9335}"/>
              </a:ext>
            </a:extLst>
          </p:cNvPr>
          <p:cNvSpPr>
            <a:spLocks noGrp="1"/>
          </p:cNvSpPr>
          <p:nvPr>
            <p:ph type="title"/>
          </p:nvPr>
        </p:nvSpPr>
        <p:spPr/>
        <p:txBody>
          <a:bodyPr/>
          <a:lstStyle/>
          <a:p>
            <a:r>
              <a:rPr lang="en-US" dirty="0"/>
              <a:t>NLP – Analysis Approaches</a:t>
            </a:r>
          </a:p>
        </p:txBody>
      </p:sp>
      <p:sp>
        <p:nvSpPr>
          <p:cNvPr id="3" name="Content Placeholder 2">
            <a:extLst>
              <a:ext uri="{FF2B5EF4-FFF2-40B4-BE49-F238E27FC236}">
                <a16:creationId xmlns:a16="http://schemas.microsoft.com/office/drawing/2014/main" id="{695FAFB6-49CA-4A53-9DC8-12F1AE9894E0}"/>
              </a:ext>
            </a:extLst>
          </p:cNvPr>
          <p:cNvSpPr>
            <a:spLocks noGrp="1"/>
          </p:cNvSpPr>
          <p:nvPr>
            <p:ph idx="1"/>
          </p:nvPr>
        </p:nvSpPr>
        <p:spPr/>
        <p:txBody>
          <a:bodyPr/>
          <a:lstStyle/>
          <a:p>
            <a:pPr marL="0" indent="0">
              <a:buNone/>
            </a:pPr>
            <a:r>
              <a:rPr lang="en-US" dirty="0"/>
              <a:t>Bag-of-words – each document is just a collection of words, dropping all reference to order, etc.</a:t>
            </a:r>
          </a:p>
          <a:p>
            <a:pPr marL="0" indent="0">
              <a:buNone/>
            </a:pPr>
            <a:r>
              <a:rPr lang="en-US" dirty="0"/>
              <a:t>N-Gram Models – Each set of </a:t>
            </a:r>
            <a:r>
              <a:rPr lang="en-US" i="1" dirty="0"/>
              <a:t>N</a:t>
            </a:r>
            <a:r>
              <a:rPr lang="en-US" dirty="0"/>
              <a:t> words is treated as an entry</a:t>
            </a:r>
          </a:p>
        </p:txBody>
      </p:sp>
      <p:pic>
        <p:nvPicPr>
          <p:cNvPr id="4" name="Picture 4" descr="https://cdn-images-1.medium.com/max/1600/1*pjav3VLRNQIFe1eWAqsHRA.png">
            <a:extLst>
              <a:ext uri="{FF2B5EF4-FFF2-40B4-BE49-F238E27FC236}">
                <a16:creationId xmlns:a16="http://schemas.microsoft.com/office/drawing/2014/main" id="{89BF78D4-55F3-41A2-96EF-E265E7AE1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269" y="2496742"/>
            <a:ext cx="4843463" cy="21359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EA6ACA1-52A5-4315-B774-0C35FC20F907}"/>
                  </a:ext>
                </a:extLst>
              </p14:cNvPr>
              <p14:cNvContentPartPr/>
              <p14:nvPr/>
            </p14:nvContentPartPr>
            <p14:xfrm>
              <a:off x="1317600" y="2511720"/>
              <a:ext cx="942120" cy="668160"/>
            </p14:xfrm>
          </p:contentPart>
        </mc:Choice>
        <mc:Fallback xmlns="">
          <p:pic>
            <p:nvPicPr>
              <p:cNvPr id="5" name="Ink 4">
                <a:extLst>
                  <a:ext uri="{FF2B5EF4-FFF2-40B4-BE49-F238E27FC236}">
                    <a16:creationId xmlns:a16="http://schemas.microsoft.com/office/drawing/2014/main" id="{5EA6ACA1-52A5-4315-B774-0C35FC20F907}"/>
                  </a:ext>
                </a:extLst>
              </p:cNvPr>
              <p:cNvPicPr/>
              <p:nvPr/>
            </p:nvPicPr>
            <p:blipFill>
              <a:blip r:embed="rId4"/>
              <a:stretch>
                <a:fillRect/>
              </a:stretch>
            </p:blipFill>
            <p:spPr>
              <a:xfrm>
                <a:off x="1308240" y="2502360"/>
                <a:ext cx="960840" cy="686880"/>
              </a:xfrm>
              <a:prstGeom prst="rect">
                <a:avLst/>
              </a:prstGeom>
            </p:spPr>
          </p:pic>
        </mc:Fallback>
      </mc:AlternateContent>
    </p:spTree>
    <p:extLst>
      <p:ext uri="{BB962C8B-B14F-4D97-AF65-F5344CB8AC3E}">
        <p14:creationId xmlns:p14="http://schemas.microsoft.com/office/powerpoint/2010/main" val="112164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4CA-BFC5-4828-B046-336209E495AF}"/>
              </a:ext>
            </a:extLst>
          </p:cNvPr>
          <p:cNvSpPr>
            <a:spLocks noGrp="1"/>
          </p:cNvSpPr>
          <p:nvPr>
            <p:ph type="title"/>
          </p:nvPr>
        </p:nvSpPr>
        <p:spPr/>
        <p:txBody>
          <a:bodyPr/>
          <a:lstStyle/>
          <a:p>
            <a:r>
              <a:rPr lang="en-US" dirty="0"/>
              <a:t>Topic Modeling – Vectors to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ADC425-75AE-454B-839D-43BC2873E4BC}"/>
                  </a:ext>
                </a:extLst>
              </p:cNvPr>
              <p:cNvSpPr>
                <a:spLocks noGrp="1"/>
              </p:cNvSpPr>
              <p:nvPr>
                <p:ph idx="1"/>
              </p:nvPr>
            </p:nvSpPr>
            <p:spPr/>
            <p:txBody>
              <a:bodyPr/>
              <a:lstStyle/>
              <a:p>
                <a:pPr marL="0" indent="0">
                  <a:buNone/>
                </a:pPr>
                <a:r>
                  <a:rPr lang="en-US" dirty="0"/>
                  <a:t>Words array for each entry	</a:t>
                </a:r>
                <a:r>
                  <a:rPr lang="en-US" dirty="0">
                    <a:sym typeface="Wingdings" panose="05000000000000000000" pitchFamily="2" charset="2"/>
                  </a:rPr>
                  <a:t>	&lt;Documents&gt; X &lt;Words&gt; Matrix</a:t>
                </a:r>
              </a:p>
              <a:p>
                <a:pPr marL="0" indent="0">
                  <a:buNone/>
                </a:pPr>
                <a:r>
                  <a:rPr lang="en-US" dirty="0">
                    <a:sym typeface="Wingdings" panose="05000000000000000000" pitchFamily="2" charset="2"/>
                  </a:rPr>
                  <a:t>									Documents</a:t>
                </a:r>
              </a:p>
              <a:p>
                <a:pPr marL="0" indent="0">
                  <a:buNone/>
                </a:pPr>
                <a:r>
                  <a:rPr lang="en-US" dirty="0">
                    <a:sym typeface="Wingdings" panose="05000000000000000000" pitchFamily="2" charset="2"/>
                  </a:rPr>
                  <a:t>							    0     1   …      n-1  n</a:t>
                </a:r>
              </a:p>
              <a:p>
                <a:pPr marL="0" indent="0" algn="r">
                  <a:buNone/>
                </a:pPr>
                <a:r>
                  <a:rPr lang="en-US" dirty="0"/>
                  <a:t>Words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𝑏</m:t>
                                </m:r>
                                <m:r>
                                  <a:rPr lang="en-US" b="0" i="1" smtClean="0">
                                    <a:latin typeface="Cambria Math" panose="02040503050406030204" pitchFamily="18" charset="0"/>
                                  </a:rPr>
                                  <m:t>𝑎𝑠𝑒</m:t>
                                </m:r>
                              </m:e>
                            </m:mr>
                            <m:mr>
                              <m:e>
                                <m:r>
                                  <a:rPr lang="en-US" b="0" i="1" smtClean="0">
                                    <a:latin typeface="Cambria Math" panose="02040503050406030204" pitchFamily="18" charset="0"/>
                                  </a:rPr>
                                  <m:t>𝑏𝑎𝑡</m:t>
                                </m:r>
                              </m:e>
                            </m:mr>
                          </m:m>
                        </m:e>
                      </m:mr>
                      <m:mr>
                        <m:e>
                          <m:r>
                            <a:rPr lang="en-US" b="0" i="1" smtClean="0">
                              <a:latin typeface="Cambria Math" panose="02040503050406030204" pitchFamily="18" charset="0"/>
                            </a:rPr>
                            <m:t>…</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𝑎𝑢𝑠𝑒</m:t>
                                </m:r>
                              </m:e>
                            </m:mr>
                            <m:mr>
                              <m:e>
                                <m:r>
                                  <a:rPr lang="en-US" b="0" i="1" smtClean="0">
                                    <a:latin typeface="Cambria Math" panose="02040503050406030204" pitchFamily="18" charset="0"/>
                                  </a:rPr>
                                  <m:t>𝑚𝑖𝑠𝑠𝑖𝑙𝑒</m:t>
                                </m:r>
                              </m:e>
                            </m:mr>
                          </m:m>
                        </m:e>
                      </m:mr>
                    </m:m>
                  </m:oMath>
                </a14:m>
                <a:r>
                  <a:rPr lang="en-US" dirty="0"/>
                  <a:t> </a:t>
                </a: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5</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8</m:t>
                                    </m:r>
                                  </m:e>
                                  <m:e>
                                    <m:r>
                                      <a:rPr lang="en-US" b="0" i="1" smtClean="0">
                                        <a:latin typeface="Cambria Math" panose="02040503050406030204" pitchFamily="18" charset="0"/>
                                      </a:rPr>
                                      <m:t>6</m:t>
                                    </m:r>
                                  </m:e>
                                </m:mr>
                                <m:mr>
                                  <m:e>
                                    <m:r>
                                      <a:rPr lang="en-US" b="0" i="1" smtClean="0">
                                        <a:latin typeface="Cambria Math" panose="02040503050406030204" pitchFamily="18" charset="0"/>
                                      </a:rPr>
                                      <m:t>0</m:t>
                                    </m:r>
                                  </m:e>
                                  <m:e>
                                    <m:r>
                                      <a:rPr lang="en-US" b="0" i="1" smtClean="0">
                                        <a:latin typeface="Cambria Math" panose="02040503050406030204" pitchFamily="18" charset="0"/>
                                      </a:rPr>
                                      <m:t>4</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4</m:t>
                                    </m:r>
                                  </m:e>
                                </m:mr>
                              </m:m>
                            </m:e>
                          </m:mr>
                        </m:m>
                      </m:e>
                    </m:d>
                  </m:oMath>
                </a14:m>
                <a:endParaRPr lang="en-US" dirty="0"/>
              </a:p>
            </p:txBody>
          </p:sp>
        </mc:Choice>
        <mc:Fallback xmlns="">
          <p:sp>
            <p:nvSpPr>
              <p:cNvPr id="3" name="Content Placeholder 2">
                <a:extLst>
                  <a:ext uri="{FF2B5EF4-FFF2-40B4-BE49-F238E27FC236}">
                    <a16:creationId xmlns:a16="http://schemas.microsoft.com/office/drawing/2014/main" id="{9FADC425-75AE-454B-839D-43BC2873E4BC}"/>
                  </a:ext>
                </a:extLst>
              </p:cNvPr>
              <p:cNvSpPr>
                <a:spLocks noGrp="1" noRot="1" noChangeAspect="1" noMove="1" noResize="1" noEditPoints="1" noAdjustHandles="1" noChangeArrowheads="1" noChangeShapeType="1" noTextEdit="1"/>
              </p:cNvSpPr>
              <p:nvPr>
                <p:ph idx="1"/>
              </p:nvPr>
            </p:nvSpPr>
            <p:spPr>
              <a:blipFill>
                <a:blip r:embed="rId2"/>
                <a:stretch>
                  <a:fillRect l="-572"/>
                </a:stretch>
              </a:blipFill>
            </p:spPr>
            <p:txBody>
              <a:bodyPr/>
              <a:lstStyle/>
              <a:p>
                <a:r>
                  <a:rPr lang="en-US">
                    <a:noFill/>
                  </a:rPr>
                  <a:t> </a:t>
                </a:r>
              </a:p>
            </p:txBody>
          </p:sp>
        </mc:Fallback>
      </mc:AlternateContent>
      <p:pic>
        <p:nvPicPr>
          <p:cNvPr id="12292" name="Picture 4" descr="https://cdn-images-1.medium.com/max/1600/1*pjav3VLRNQIFe1eWAqsHRA.png">
            <a:extLst>
              <a:ext uri="{FF2B5EF4-FFF2-40B4-BE49-F238E27FC236}">
                <a16:creationId xmlns:a16="http://schemas.microsoft.com/office/drawing/2014/main" id="{C8BB43D8-E41B-41F7-A25A-B0F62A8AB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247830"/>
            <a:ext cx="3415581" cy="1506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E2CEF2E-0672-4A9E-9B21-6A4919724388}"/>
                  </a:ext>
                </a:extLst>
              </p14:cNvPr>
              <p14:cNvContentPartPr/>
              <p14:nvPr/>
            </p14:nvContentPartPr>
            <p14:xfrm>
              <a:off x="1257120" y="1644120"/>
              <a:ext cx="6959880" cy="2541240"/>
            </p14:xfrm>
          </p:contentPart>
        </mc:Choice>
        <mc:Fallback xmlns="">
          <p:pic>
            <p:nvPicPr>
              <p:cNvPr id="4" name="Ink 3">
                <a:extLst>
                  <a:ext uri="{FF2B5EF4-FFF2-40B4-BE49-F238E27FC236}">
                    <a16:creationId xmlns:a16="http://schemas.microsoft.com/office/drawing/2014/main" id="{2E2CEF2E-0672-4A9E-9B21-6A4919724388}"/>
                  </a:ext>
                </a:extLst>
              </p:cNvPr>
              <p:cNvPicPr/>
              <p:nvPr/>
            </p:nvPicPr>
            <p:blipFill>
              <a:blip r:embed="rId5"/>
              <a:stretch>
                <a:fillRect/>
              </a:stretch>
            </p:blipFill>
            <p:spPr>
              <a:xfrm>
                <a:off x="1247760" y="1634760"/>
                <a:ext cx="6978600" cy="2559960"/>
              </a:xfrm>
              <a:prstGeom prst="rect">
                <a:avLst/>
              </a:prstGeom>
            </p:spPr>
          </p:pic>
        </mc:Fallback>
      </mc:AlternateContent>
    </p:spTree>
    <p:extLst>
      <p:ext uri="{BB962C8B-B14F-4D97-AF65-F5344CB8AC3E}">
        <p14:creationId xmlns:p14="http://schemas.microsoft.com/office/powerpoint/2010/main" val="987342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71D97-C23A-430F-BEC4-01A3FF201452}"/>
              </a:ext>
            </a:extLst>
          </p:cNvPr>
          <p:cNvSpPr>
            <a:spLocks noGrp="1"/>
          </p:cNvSpPr>
          <p:nvPr>
            <p:ph type="title"/>
          </p:nvPr>
        </p:nvSpPr>
        <p:spPr/>
        <p:txBody>
          <a:bodyPr/>
          <a:lstStyle/>
          <a:p>
            <a:r>
              <a:rPr lang="en-US" dirty="0"/>
              <a:t>Adjusting the Matrix – TF-IDF</a:t>
            </a:r>
          </a:p>
        </p:txBody>
      </p:sp>
      <p:sp>
        <p:nvSpPr>
          <p:cNvPr id="3" name="Content Placeholder 2">
            <a:extLst>
              <a:ext uri="{FF2B5EF4-FFF2-40B4-BE49-F238E27FC236}">
                <a16:creationId xmlns:a16="http://schemas.microsoft.com/office/drawing/2014/main" id="{8F5EAB5A-FB72-4874-A568-FB0EEADF7171}"/>
              </a:ext>
            </a:extLst>
          </p:cNvPr>
          <p:cNvSpPr>
            <a:spLocks noGrp="1"/>
          </p:cNvSpPr>
          <p:nvPr>
            <p:ph idx="1"/>
          </p:nvPr>
        </p:nvSpPr>
        <p:spPr/>
        <p:txBody>
          <a:bodyPr/>
          <a:lstStyle/>
          <a:p>
            <a:pPr marL="0" indent="0">
              <a:buNone/>
            </a:pPr>
            <a:r>
              <a:rPr lang="en-US" dirty="0"/>
              <a:t> term frequency-inverse document frequency</a:t>
            </a:r>
          </a:p>
        </p:txBody>
      </p:sp>
      <p:pic>
        <p:nvPicPr>
          <p:cNvPr id="1026" name="Picture 2" descr="https://cdn-images-1.medium.com/max/1600/1*jNnpbGPxkjehlvTCXq9B8g.png">
            <a:extLst>
              <a:ext uri="{FF2B5EF4-FFF2-40B4-BE49-F238E27FC236}">
                <a16:creationId xmlns:a16="http://schemas.microsoft.com/office/drawing/2014/main" id="{BDF2B738-3A25-4637-B5EC-8A55DD816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668" y="2036843"/>
            <a:ext cx="4768664" cy="28328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BC32976-DE0B-4178-A995-F439D6AC4022}"/>
                  </a:ext>
                </a:extLst>
              </p14:cNvPr>
              <p14:cNvContentPartPr/>
              <p14:nvPr/>
            </p14:nvContentPartPr>
            <p14:xfrm>
              <a:off x="1740960" y="2613600"/>
              <a:ext cx="4449960" cy="1533600"/>
            </p14:xfrm>
          </p:contentPart>
        </mc:Choice>
        <mc:Fallback xmlns="">
          <p:pic>
            <p:nvPicPr>
              <p:cNvPr id="4" name="Ink 3">
                <a:extLst>
                  <a:ext uri="{FF2B5EF4-FFF2-40B4-BE49-F238E27FC236}">
                    <a16:creationId xmlns:a16="http://schemas.microsoft.com/office/drawing/2014/main" id="{DBC32976-DE0B-4178-A995-F439D6AC4022}"/>
                  </a:ext>
                </a:extLst>
              </p:cNvPr>
              <p:cNvPicPr/>
              <p:nvPr/>
            </p:nvPicPr>
            <p:blipFill>
              <a:blip r:embed="rId5"/>
              <a:stretch>
                <a:fillRect/>
              </a:stretch>
            </p:blipFill>
            <p:spPr>
              <a:xfrm>
                <a:off x="1731600" y="2604240"/>
                <a:ext cx="4468680" cy="1552320"/>
              </a:xfrm>
              <a:prstGeom prst="rect">
                <a:avLst/>
              </a:prstGeom>
            </p:spPr>
          </p:pic>
        </mc:Fallback>
      </mc:AlternateContent>
    </p:spTree>
    <p:extLst>
      <p:ext uri="{BB962C8B-B14F-4D97-AF65-F5344CB8AC3E}">
        <p14:creationId xmlns:p14="http://schemas.microsoft.com/office/powerpoint/2010/main" val="4125110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4CA-BFC5-4828-B046-336209E495AF}"/>
              </a:ext>
            </a:extLst>
          </p:cNvPr>
          <p:cNvSpPr>
            <a:spLocks noGrp="1"/>
          </p:cNvSpPr>
          <p:nvPr>
            <p:ph type="title"/>
          </p:nvPr>
        </p:nvSpPr>
        <p:spPr/>
        <p:txBody>
          <a:bodyPr/>
          <a:lstStyle/>
          <a:p>
            <a:r>
              <a:rPr lang="en-US" dirty="0"/>
              <a:t>Topic Modeling – Vectors to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ADC425-75AE-454B-839D-43BC2873E4BC}"/>
                  </a:ext>
                </a:extLst>
              </p:cNvPr>
              <p:cNvSpPr>
                <a:spLocks noGrp="1"/>
              </p:cNvSpPr>
              <p:nvPr>
                <p:ph idx="1"/>
              </p:nvPr>
            </p:nvSpPr>
            <p:spPr/>
            <p:txBody>
              <a:bodyPr/>
              <a:lstStyle/>
              <a:p>
                <a:pPr marL="0" indent="0" algn="ctr">
                  <a:buNone/>
                </a:pPr>
                <a:r>
                  <a:rPr lang="en-US" dirty="0">
                    <a:sym typeface="Wingdings" panose="05000000000000000000" pitchFamily="2" charset="2"/>
                  </a:rPr>
                  <a:t>&lt;Documents&gt; X &lt;Words&gt; Matrix</a:t>
                </a:r>
              </a:p>
              <a:p>
                <a:pPr marL="0" indent="0" algn="ctr">
                  <a:buNone/>
                </a:pPr>
                <a:r>
                  <a:rPr lang="en-US" dirty="0">
                    <a:sym typeface="Wingdings" panose="05000000000000000000" pitchFamily="2" charset="2"/>
                  </a:rPr>
                  <a:t>				Documents</a:t>
                </a:r>
              </a:p>
              <a:p>
                <a:pPr marL="0" indent="0" algn="ctr">
                  <a:buNone/>
                </a:pPr>
                <a:r>
                  <a:rPr lang="en-US" dirty="0">
                    <a:sym typeface="Wingdings" panose="05000000000000000000" pitchFamily="2" charset="2"/>
                  </a:rPr>
                  <a:t>		        		   0	1   	…      	n-1	n</a:t>
                </a:r>
              </a:p>
              <a:p>
                <a:pPr marL="0" indent="0" algn="ctr">
                  <a:buNone/>
                </a:pPr>
                <a:r>
                  <a:rPr lang="en-US" dirty="0"/>
                  <a:t>Words (TF-IDF)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𝑏</m:t>
                                </m:r>
                                <m:r>
                                  <a:rPr lang="en-US" b="0" i="1" smtClean="0">
                                    <a:latin typeface="Cambria Math" panose="02040503050406030204" pitchFamily="18" charset="0"/>
                                  </a:rPr>
                                  <m:t>𝑎𝑠𝑒</m:t>
                                </m:r>
                              </m:e>
                            </m:mr>
                            <m:mr>
                              <m:e>
                                <m:r>
                                  <a:rPr lang="en-US" b="0" i="1" smtClean="0">
                                    <a:latin typeface="Cambria Math" panose="02040503050406030204" pitchFamily="18" charset="0"/>
                                  </a:rPr>
                                  <m:t>𝑏𝑎𝑡</m:t>
                                </m:r>
                              </m:e>
                            </m:mr>
                          </m:m>
                        </m:e>
                      </m:mr>
                      <m:mr>
                        <m:e>
                          <m:r>
                            <a:rPr lang="en-US" b="0" i="1" smtClean="0">
                              <a:latin typeface="Cambria Math" panose="02040503050406030204" pitchFamily="18" charset="0"/>
                            </a:rPr>
                            <m:t>…</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𝑎𝑢𝑠𝑒</m:t>
                                </m:r>
                              </m:e>
                            </m:mr>
                            <m:mr>
                              <m:e>
                                <m:r>
                                  <a:rPr lang="en-US" b="0" i="1" smtClean="0">
                                    <a:latin typeface="Cambria Math" panose="02040503050406030204" pitchFamily="18" charset="0"/>
                                  </a:rPr>
                                  <m:t>𝑚𝑖𝑠𝑠𝑖𝑙𝑒</m:t>
                                </m:r>
                              </m:e>
                            </m:mr>
                          </m:m>
                        </m:e>
                      </m:mr>
                    </m:m>
                  </m:oMath>
                </a14:m>
                <a:r>
                  <a:rPr lang="en-US" dirty="0"/>
                  <a:t> </a:t>
                </a: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e>
                                    <m:r>
                                      <a:rPr lang="en-US" b="0" i="1" smtClean="0">
                                        <a:latin typeface="Cambria Math" panose="02040503050406030204" pitchFamily="18" charset="0"/>
                                      </a:rPr>
                                      <m:t>.004</m:t>
                                    </m:r>
                                  </m:e>
                                </m:mr>
                                <m:mr>
                                  <m:e>
                                    <m:r>
                                      <a:rPr lang="en-US" b="0" i="1" smtClean="0">
                                        <a:latin typeface="Cambria Math" panose="02040503050406030204" pitchFamily="18" charset="0"/>
                                      </a:rPr>
                                      <m:t>0</m:t>
                                    </m:r>
                                  </m:e>
                                  <m:e>
                                    <m:r>
                                      <a:rPr lang="en-US" b="0" i="1" smtClean="0">
                                        <a:latin typeface="Cambria Math" panose="02040503050406030204" pitchFamily="18" charset="0"/>
                                      </a:rPr>
                                      <m:t>.01</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8.2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r>
                                      <a:rPr lang="en-US" b="0" i="1" smtClean="0">
                                        <a:latin typeface="Cambria Math" panose="02040503050406030204" pitchFamily="18" charset="0"/>
                                      </a:rPr>
                                      <m:t>9.3</m:t>
                                    </m:r>
                                  </m:e>
                                  <m:e>
                                    <m:r>
                                      <a:rPr lang="en-US" b="0" i="1" smtClean="0">
                                        <a:latin typeface="Cambria Math" panose="02040503050406030204" pitchFamily="18" charset="0"/>
                                      </a:rPr>
                                      <m:t>.013</m:t>
                                    </m:r>
                                  </m:e>
                                </m:mr>
                                <m:mr>
                                  <m:e>
                                    <m:r>
                                      <a:rPr lang="en-US" b="0" i="1" smtClean="0">
                                        <a:latin typeface="Cambria Math" panose="02040503050406030204" pitchFamily="18" charset="0"/>
                                      </a:rPr>
                                      <m:t>0</m:t>
                                    </m:r>
                                  </m:e>
                                  <m:e>
                                    <m:r>
                                      <a:rPr lang="en-US" b="0" i="1" smtClean="0">
                                        <a:latin typeface="Cambria Math" panose="02040503050406030204" pitchFamily="18" charset="0"/>
                                      </a:rPr>
                                      <m:t>.009</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.2</m:t>
                                    </m:r>
                                  </m:e>
                                  <m:e>
                                    <m:r>
                                      <a:rPr lang="en-US" b="0" i="1" smtClean="0">
                                        <a:latin typeface="Cambria Math" panose="02040503050406030204" pitchFamily="18" charset="0"/>
                                      </a:rPr>
                                      <m:t>7.5</m:t>
                                    </m:r>
                                  </m:e>
                                </m:mr>
                                <m:mr>
                                  <m:e>
                                    <m:r>
                                      <a:rPr lang="en-US" b="0" i="1" smtClean="0">
                                        <a:latin typeface="Cambria Math" panose="02040503050406030204" pitchFamily="18" charset="0"/>
                                      </a:rPr>
                                      <m:t>0</m:t>
                                    </m:r>
                                  </m:e>
                                  <m:e>
                                    <m:r>
                                      <a:rPr lang="en-US" b="0" i="1" smtClean="0">
                                        <a:latin typeface="Cambria Math" panose="02040503050406030204" pitchFamily="18" charset="0"/>
                                      </a:rPr>
                                      <m:t>9.2</m:t>
                                    </m:r>
                                  </m:e>
                                </m:mr>
                              </m:m>
                            </m:e>
                          </m:mr>
                        </m:m>
                      </m:e>
                    </m:d>
                  </m:oMath>
                </a14:m>
                <a:endParaRPr lang="en-US" dirty="0"/>
              </a:p>
            </p:txBody>
          </p:sp>
        </mc:Choice>
        <mc:Fallback xmlns="">
          <p:sp>
            <p:nvSpPr>
              <p:cNvPr id="3" name="Content Placeholder 2">
                <a:extLst>
                  <a:ext uri="{FF2B5EF4-FFF2-40B4-BE49-F238E27FC236}">
                    <a16:creationId xmlns:a16="http://schemas.microsoft.com/office/drawing/2014/main" id="{9FADC425-75AE-454B-839D-43BC2873E4BC}"/>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1F10B49-C722-48AB-A78B-62B271BDC989}"/>
                  </a:ext>
                </a:extLst>
              </p14:cNvPr>
              <p14:cNvContentPartPr/>
              <p14:nvPr/>
            </p14:nvContentPartPr>
            <p14:xfrm>
              <a:off x="4255920" y="1543680"/>
              <a:ext cx="3902040" cy="2520360"/>
            </p14:xfrm>
          </p:contentPart>
        </mc:Choice>
        <mc:Fallback xmlns="">
          <p:pic>
            <p:nvPicPr>
              <p:cNvPr id="4" name="Ink 3">
                <a:extLst>
                  <a:ext uri="{FF2B5EF4-FFF2-40B4-BE49-F238E27FC236}">
                    <a16:creationId xmlns:a16="http://schemas.microsoft.com/office/drawing/2014/main" id="{F1F10B49-C722-48AB-A78B-62B271BDC989}"/>
                  </a:ext>
                </a:extLst>
              </p:cNvPr>
              <p:cNvPicPr/>
              <p:nvPr/>
            </p:nvPicPr>
            <p:blipFill>
              <a:blip r:embed="rId4"/>
              <a:stretch>
                <a:fillRect/>
              </a:stretch>
            </p:blipFill>
            <p:spPr>
              <a:xfrm>
                <a:off x="4246560" y="1534320"/>
                <a:ext cx="3920760" cy="2539080"/>
              </a:xfrm>
              <a:prstGeom prst="rect">
                <a:avLst/>
              </a:prstGeom>
            </p:spPr>
          </p:pic>
        </mc:Fallback>
      </mc:AlternateContent>
    </p:spTree>
    <p:extLst>
      <p:ext uri="{BB962C8B-B14F-4D97-AF65-F5344CB8AC3E}">
        <p14:creationId xmlns:p14="http://schemas.microsoft.com/office/powerpoint/2010/main" val="359912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E4CA-BFC5-4828-B046-336209E495AF}"/>
              </a:ext>
            </a:extLst>
          </p:cNvPr>
          <p:cNvSpPr>
            <a:spLocks noGrp="1"/>
          </p:cNvSpPr>
          <p:nvPr>
            <p:ph type="title"/>
          </p:nvPr>
        </p:nvSpPr>
        <p:spPr/>
        <p:txBody>
          <a:bodyPr/>
          <a:lstStyle/>
          <a:p>
            <a:r>
              <a:rPr lang="en-US" dirty="0"/>
              <a:t>Topic Modeling – Vectors to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ADC425-75AE-454B-839D-43BC2873E4BC}"/>
                  </a:ext>
                </a:extLst>
              </p:cNvPr>
              <p:cNvSpPr>
                <a:spLocks noGrp="1"/>
              </p:cNvSpPr>
              <p:nvPr>
                <p:ph idx="1"/>
              </p:nvPr>
            </p:nvSpPr>
            <p:spPr/>
            <p:txBody>
              <a:bodyPr/>
              <a:lstStyle/>
              <a:p>
                <a:pPr marL="0" indent="0" algn="ctr">
                  <a:buNone/>
                </a:pPr>
                <a:r>
                  <a:rPr lang="en-US" dirty="0">
                    <a:sym typeface="Wingdings" panose="05000000000000000000" pitchFamily="2" charset="2"/>
                  </a:rPr>
                  <a:t>&lt;Documents&gt; X &lt;Words&gt; Matrix</a:t>
                </a:r>
              </a:p>
              <a:p>
                <a:pPr marL="0" indent="0" algn="ctr">
                  <a:buNone/>
                </a:pPr>
                <a:r>
                  <a:rPr lang="en-US" dirty="0">
                    <a:sym typeface="Wingdings" panose="05000000000000000000" pitchFamily="2" charset="2"/>
                  </a:rPr>
                  <a:t>				Documents</a:t>
                </a:r>
              </a:p>
              <a:p>
                <a:pPr marL="0" indent="0" algn="ctr">
                  <a:buNone/>
                </a:pPr>
                <a:r>
                  <a:rPr lang="en-US" dirty="0">
                    <a:sym typeface="Wingdings" panose="05000000000000000000" pitchFamily="2" charset="2"/>
                  </a:rPr>
                  <a:t>		            0           1        …        n-1      n</a:t>
                </a:r>
              </a:p>
              <a:p>
                <a:pPr marL="0" indent="0" algn="ctr">
                  <a:buNone/>
                </a:pPr>
                <a:r>
                  <a:rPr lang="en-US" dirty="0"/>
                  <a:t>Words (TF-IDF)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𝑏</m:t>
                                </m:r>
                                <m:r>
                                  <a:rPr lang="en-US" b="0" i="1" smtClean="0">
                                    <a:latin typeface="Cambria Math" panose="02040503050406030204" pitchFamily="18" charset="0"/>
                                  </a:rPr>
                                  <m:t>𝑎𝑠𝑒</m:t>
                                </m:r>
                              </m:e>
                            </m:mr>
                            <m:mr>
                              <m:e>
                                <m:r>
                                  <a:rPr lang="en-US" b="0" i="1" smtClean="0">
                                    <a:latin typeface="Cambria Math" panose="02040503050406030204" pitchFamily="18" charset="0"/>
                                  </a:rPr>
                                  <m:t>𝑏𝑎𝑡</m:t>
                                </m:r>
                              </m:e>
                            </m:mr>
                          </m:m>
                        </m:e>
                      </m:mr>
                      <m:mr>
                        <m:e>
                          <m:r>
                            <a:rPr lang="en-US" b="0" i="1" smtClean="0">
                              <a:latin typeface="Cambria Math" panose="02040503050406030204" pitchFamily="18" charset="0"/>
                            </a:rPr>
                            <m:t>…</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𝑎𝑢𝑠𝑒</m:t>
                                </m:r>
                              </m:e>
                            </m:mr>
                            <m:mr>
                              <m:e>
                                <m:r>
                                  <a:rPr lang="en-US" b="0" i="1" smtClean="0">
                                    <a:latin typeface="Cambria Math" panose="02040503050406030204" pitchFamily="18" charset="0"/>
                                  </a:rPr>
                                  <m:t>𝑚𝑖𝑠𝑠𝑖𝑙𝑒</m:t>
                                </m:r>
                              </m:e>
                            </m:mr>
                          </m:m>
                        </m:e>
                      </m:mr>
                    </m:m>
                  </m:oMath>
                </a14:m>
                <a:r>
                  <a:rPr lang="en-US" dirty="0"/>
                  <a:t> </a:t>
                </a: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e>
                                    <m:r>
                                      <a:rPr lang="en-US" b="0" i="1" smtClean="0">
                                        <a:latin typeface="Cambria Math" panose="02040503050406030204" pitchFamily="18" charset="0"/>
                                      </a:rPr>
                                      <m:t>.004</m:t>
                                    </m:r>
                                  </m:e>
                                </m:mr>
                                <m:mr>
                                  <m:e>
                                    <m:r>
                                      <a:rPr lang="en-US" b="0" i="1" smtClean="0">
                                        <a:latin typeface="Cambria Math" panose="02040503050406030204" pitchFamily="18" charset="0"/>
                                      </a:rPr>
                                      <m:t>0</m:t>
                                    </m:r>
                                  </m:e>
                                  <m:e>
                                    <m:r>
                                      <a:rPr lang="en-US" b="0" i="1" smtClean="0">
                                        <a:latin typeface="Cambria Math" panose="02040503050406030204" pitchFamily="18" charset="0"/>
                                      </a:rPr>
                                      <m:t>.01</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8.2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r>
                                      <a:rPr lang="en-US" b="0" i="1" smtClean="0">
                                        <a:latin typeface="Cambria Math" panose="02040503050406030204" pitchFamily="18" charset="0"/>
                                      </a:rPr>
                                      <m:t>9.3</m:t>
                                    </m:r>
                                  </m:e>
                                  <m:e>
                                    <m:r>
                                      <a:rPr lang="en-US" b="0" i="1" smtClean="0">
                                        <a:latin typeface="Cambria Math" panose="02040503050406030204" pitchFamily="18" charset="0"/>
                                      </a:rPr>
                                      <m:t>.013</m:t>
                                    </m:r>
                                  </m:e>
                                </m:mr>
                                <m:mr>
                                  <m:e>
                                    <m:r>
                                      <a:rPr lang="en-US" b="0" i="1" smtClean="0">
                                        <a:latin typeface="Cambria Math" panose="02040503050406030204" pitchFamily="18" charset="0"/>
                                      </a:rPr>
                                      <m:t>0</m:t>
                                    </m:r>
                                  </m:e>
                                  <m:e>
                                    <m:r>
                                      <a:rPr lang="en-US" b="0" i="1" smtClean="0">
                                        <a:latin typeface="Cambria Math" panose="02040503050406030204" pitchFamily="18" charset="0"/>
                                      </a:rPr>
                                      <m:t>.009</m:t>
                                    </m:r>
                                  </m:e>
                                </m:mr>
                              </m:m>
                            </m:e>
                            <m:e>
                              <m:r>
                                <a:rPr lang="en-US" i="1" smtClean="0">
                                  <a:latin typeface="Cambria Math" panose="02040503050406030204" pitchFamily="18" charset="0"/>
                                </a:rPr>
                                <m:t>⋯</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.2</m:t>
                                    </m:r>
                                  </m:e>
                                  <m:e>
                                    <m:r>
                                      <a:rPr lang="en-US" b="0" i="1" smtClean="0">
                                        <a:latin typeface="Cambria Math" panose="02040503050406030204" pitchFamily="18" charset="0"/>
                                      </a:rPr>
                                      <m:t>7.5</m:t>
                                    </m:r>
                                  </m:e>
                                </m:mr>
                                <m:mr>
                                  <m:e>
                                    <m:r>
                                      <a:rPr lang="en-US" b="0" i="1" smtClean="0">
                                        <a:latin typeface="Cambria Math" panose="02040503050406030204" pitchFamily="18" charset="0"/>
                                      </a:rPr>
                                      <m:t>0</m:t>
                                    </m:r>
                                  </m:e>
                                  <m:e>
                                    <m:r>
                                      <a:rPr lang="en-US" b="0" i="1" smtClean="0">
                                        <a:latin typeface="Cambria Math" panose="02040503050406030204" pitchFamily="18" charset="0"/>
                                      </a:rPr>
                                      <m:t>9.2</m:t>
                                    </m:r>
                                  </m:e>
                                </m:mr>
                              </m:m>
                            </m:e>
                          </m:mr>
                        </m:m>
                      </m:e>
                    </m:d>
                  </m:oMath>
                </a14:m>
                <a:endParaRPr lang="en-US" dirty="0"/>
              </a:p>
              <a:p>
                <a:pPr marL="0" indent="0" algn="ctr">
                  <a:buNone/>
                </a:pPr>
                <a:endParaRPr lang="en-US" dirty="0"/>
              </a:p>
              <a:p>
                <a:pPr marL="0" indent="0" algn="ctr">
                  <a:buNone/>
                </a:pPr>
                <a:r>
                  <a:rPr lang="en-US" dirty="0"/>
                  <a:t>You could scale these!</a:t>
                </a:r>
              </a:p>
            </p:txBody>
          </p:sp>
        </mc:Choice>
        <mc:Fallback xmlns="">
          <p:sp>
            <p:nvSpPr>
              <p:cNvPr id="3" name="Content Placeholder 2">
                <a:extLst>
                  <a:ext uri="{FF2B5EF4-FFF2-40B4-BE49-F238E27FC236}">
                    <a16:creationId xmlns:a16="http://schemas.microsoft.com/office/drawing/2014/main" id="{9FADC425-75AE-454B-839D-43BC2873E4B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2206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0ADB-578C-4456-87B9-BF9B19081316}"/>
              </a:ext>
            </a:extLst>
          </p:cNvPr>
          <p:cNvSpPr>
            <a:spLocks noGrp="1"/>
          </p:cNvSpPr>
          <p:nvPr>
            <p:ph type="title"/>
          </p:nvPr>
        </p:nvSpPr>
        <p:spPr/>
        <p:txBody>
          <a:bodyPr/>
          <a:lstStyle/>
          <a:p>
            <a:r>
              <a:rPr lang="en-US" dirty="0"/>
              <a:t>Topic Modeling – Matrix to Topics</a:t>
            </a:r>
          </a:p>
        </p:txBody>
      </p:sp>
      <p:sp>
        <p:nvSpPr>
          <p:cNvPr id="3" name="Content Placeholder 2">
            <a:extLst>
              <a:ext uri="{FF2B5EF4-FFF2-40B4-BE49-F238E27FC236}">
                <a16:creationId xmlns:a16="http://schemas.microsoft.com/office/drawing/2014/main" id="{1D36AFBA-0182-4630-B2D7-74CFE7D7BCB2}"/>
              </a:ext>
            </a:extLst>
          </p:cNvPr>
          <p:cNvSpPr>
            <a:spLocks noGrp="1"/>
          </p:cNvSpPr>
          <p:nvPr>
            <p:ph idx="1"/>
          </p:nvPr>
        </p:nvSpPr>
        <p:spPr/>
        <p:txBody>
          <a:bodyPr/>
          <a:lstStyle/>
          <a:p>
            <a:pPr marL="0" indent="0">
              <a:buNone/>
            </a:pPr>
            <a:r>
              <a:rPr lang="en-US" dirty="0"/>
              <a:t>Matrix Representation of Documents &amp; Terms</a:t>
            </a:r>
          </a:p>
          <a:p>
            <a:pPr marL="0" indent="0">
              <a:buNone/>
            </a:pPr>
            <a:endParaRPr lang="en-US" dirty="0"/>
          </a:p>
        </p:txBody>
      </p:sp>
      <p:pic>
        <p:nvPicPr>
          <p:cNvPr id="2050" name="Picture 2" descr="https://cdn-images-1.medium.com/max/1600/1*DOvWt8JH8_fXETb2hiO_LA.png">
            <a:extLst>
              <a:ext uri="{FF2B5EF4-FFF2-40B4-BE49-F238E27FC236}">
                <a16:creationId xmlns:a16="http://schemas.microsoft.com/office/drawing/2014/main" id="{C2DE7EAB-B0FC-42CD-8F98-763FF4FD7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841" y="2435501"/>
            <a:ext cx="6866318" cy="21972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116744-249F-4372-8865-08B341682F5D}"/>
              </a:ext>
            </a:extLst>
          </p:cNvPr>
          <p:cNvSpPr/>
          <p:nvPr/>
        </p:nvSpPr>
        <p:spPr>
          <a:xfrm>
            <a:off x="2480982" y="2185147"/>
            <a:ext cx="5795683" cy="2608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F6F358-D566-4BA4-9CC2-108347A25031}"/>
                  </a:ext>
                </a:extLst>
              </p14:cNvPr>
              <p14:cNvContentPartPr/>
              <p14:nvPr/>
            </p14:nvContentPartPr>
            <p14:xfrm>
              <a:off x="221760" y="1884960"/>
              <a:ext cx="2289240" cy="2137680"/>
            </p14:xfrm>
          </p:contentPart>
        </mc:Choice>
        <mc:Fallback xmlns="">
          <p:pic>
            <p:nvPicPr>
              <p:cNvPr id="5" name="Ink 4">
                <a:extLst>
                  <a:ext uri="{FF2B5EF4-FFF2-40B4-BE49-F238E27FC236}">
                    <a16:creationId xmlns:a16="http://schemas.microsoft.com/office/drawing/2014/main" id="{8DF6F358-D566-4BA4-9CC2-108347A25031}"/>
                  </a:ext>
                </a:extLst>
              </p:cNvPr>
              <p:cNvPicPr/>
              <p:nvPr/>
            </p:nvPicPr>
            <p:blipFill>
              <a:blip r:embed="rId4"/>
              <a:stretch>
                <a:fillRect/>
              </a:stretch>
            </p:blipFill>
            <p:spPr>
              <a:xfrm>
                <a:off x="212400" y="1875600"/>
                <a:ext cx="2307960" cy="2156400"/>
              </a:xfrm>
              <a:prstGeom prst="rect">
                <a:avLst/>
              </a:prstGeom>
            </p:spPr>
          </p:pic>
        </mc:Fallback>
      </mc:AlternateContent>
    </p:spTree>
    <p:extLst>
      <p:ext uri="{BB962C8B-B14F-4D97-AF65-F5344CB8AC3E}">
        <p14:creationId xmlns:p14="http://schemas.microsoft.com/office/powerpoint/2010/main" val="87460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27"/>
            <a:ext cx="6858000" cy="5139647"/>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475" y="4057650"/>
            <a:ext cx="1543050" cy="792099"/>
          </a:xfrm>
          <a:prstGeom prst="rect">
            <a:avLst/>
          </a:prstGeom>
        </p:spPr>
      </p:pic>
      <p:sp>
        <p:nvSpPr>
          <p:cNvPr id="2" name="TextBox 1">
            <a:extLst>
              <a:ext uri="{FF2B5EF4-FFF2-40B4-BE49-F238E27FC236}">
                <a16:creationId xmlns:a16="http://schemas.microsoft.com/office/drawing/2014/main" id="{E4C2B3DB-6AE1-EF42-97AF-8794ABE103E0}"/>
              </a:ext>
            </a:extLst>
          </p:cNvPr>
          <p:cNvSpPr txBox="1"/>
          <p:nvPr/>
        </p:nvSpPr>
        <p:spPr>
          <a:xfrm>
            <a:off x="1314451" y="171451"/>
            <a:ext cx="6572250" cy="415498"/>
          </a:xfrm>
          <a:prstGeom prst="rect">
            <a:avLst/>
          </a:prstGeom>
          <a:noFill/>
        </p:spPr>
        <p:txBody>
          <a:bodyPr wrap="square" rtlCol="0">
            <a:spAutoFit/>
          </a:bodyPr>
          <a:lstStyle/>
          <a:p>
            <a:pPr algn="ctr"/>
            <a:r>
              <a:rPr lang="en-US" sz="1050" b="1" dirty="0"/>
              <a:t>Trace Data from Student Solutions to Genetics Problems Reveals Variance in the Processes Related to Different Course Outcomes </a:t>
            </a:r>
          </a:p>
        </p:txBody>
      </p:sp>
      <p:sp>
        <p:nvSpPr>
          <p:cNvPr id="6" name="TextBox 5">
            <a:extLst>
              <a:ext uri="{FF2B5EF4-FFF2-40B4-BE49-F238E27FC236}">
                <a16:creationId xmlns:a16="http://schemas.microsoft.com/office/drawing/2014/main" id="{9ACB2EE3-00D3-4B4C-BFCF-65E225006665}"/>
              </a:ext>
            </a:extLst>
          </p:cNvPr>
          <p:cNvSpPr txBox="1"/>
          <p:nvPr/>
        </p:nvSpPr>
        <p:spPr>
          <a:xfrm>
            <a:off x="1257300" y="1697361"/>
            <a:ext cx="6743701" cy="253916"/>
          </a:xfrm>
          <a:prstGeom prst="rect">
            <a:avLst/>
          </a:prstGeom>
          <a:noFill/>
        </p:spPr>
        <p:txBody>
          <a:bodyPr wrap="square" rtlCol="0">
            <a:spAutoFit/>
          </a:bodyPr>
          <a:lstStyle/>
          <a:p>
            <a:pPr algn="ctr"/>
            <a:r>
              <a:rPr lang="en-US" sz="1050" b="1" dirty="0">
                <a:solidFill>
                  <a:schemeClr val="bg1"/>
                </a:solidFill>
              </a:rPr>
              <a:t>Melanie E. Peffer, David Quigley, Liza </a:t>
            </a:r>
            <a:r>
              <a:rPr lang="en-US" sz="1050" b="1" dirty="0" err="1">
                <a:solidFill>
                  <a:schemeClr val="bg1"/>
                </a:solidFill>
              </a:rPr>
              <a:t>Brusman</a:t>
            </a:r>
            <a:r>
              <a:rPr lang="en-US" sz="1050" b="1" dirty="0">
                <a:solidFill>
                  <a:schemeClr val="bg1"/>
                </a:solidFill>
              </a:rPr>
              <a:t>, Jennifer </a:t>
            </a:r>
            <a:r>
              <a:rPr lang="en-US" sz="1050" b="1" dirty="0" err="1">
                <a:solidFill>
                  <a:schemeClr val="bg1"/>
                </a:solidFill>
              </a:rPr>
              <a:t>Avena</a:t>
            </a:r>
            <a:r>
              <a:rPr lang="en-US" sz="1050" b="1" dirty="0">
                <a:solidFill>
                  <a:schemeClr val="bg1"/>
                </a:solidFill>
              </a:rPr>
              <a:t>, Jennifer Knight</a:t>
            </a:r>
          </a:p>
        </p:txBody>
      </p:sp>
      <p:sp>
        <p:nvSpPr>
          <p:cNvPr id="8" name="TextBox 7">
            <a:extLst>
              <a:ext uri="{FF2B5EF4-FFF2-40B4-BE49-F238E27FC236}">
                <a16:creationId xmlns:a16="http://schemas.microsoft.com/office/drawing/2014/main" id="{C5A2C187-5866-BC4D-BFE0-20AD26C072A8}"/>
              </a:ext>
            </a:extLst>
          </p:cNvPr>
          <p:cNvSpPr txBox="1"/>
          <p:nvPr/>
        </p:nvSpPr>
        <p:spPr>
          <a:xfrm>
            <a:off x="1314452" y="1974361"/>
            <a:ext cx="6743701" cy="738664"/>
          </a:xfrm>
          <a:prstGeom prst="rect">
            <a:avLst/>
          </a:prstGeom>
          <a:noFill/>
        </p:spPr>
        <p:txBody>
          <a:bodyPr wrap="square" rtlCol="0">
            <a:spAutoFit/>
          </a:bodyPr>
          <a:lstStyle/>
          <a:p>
            <a:pPr algn="ctr"/>
            <a:r>
              <a:rPr lang="en-US" sz="1050" b="1" dirty="0">
                <a:solidFill>
                  <a:schemeClr val="bg1"/>
                </a:solidFill>
              </a:rPr>
              <a:t>2020 Learning Analytics and Knowledge Conference</a:t>
            </a:r>
          </a:p>
          <a:p>
            <a:pPr algn="ctr"/>
            <a:r>
              <a:rPr lang="en-US" sz="1050" b="1" dirty="0">
                <a:solidFill>
                  <a:schemeClr val="bg1"/>
                </a:solidFill>
              </a:rPr>
              <a:t>March 25, 2020</a:t>
            </a:r>
          </a:p>
          <a:p>
            <a:pPr algn="ctr"/>
            <a:endParaRPr lang="en-US" sz="1050" b="1" dirty="0">
              <a:solidFill>
                <a:schemeClr val="bg1"/>
              </a:solidFill>
            </a:endParaRPr>
          </a:p>
          <a:p>
            <a:pPr algn="ctr"/>
            <a:r>
              <a:rPr lang="en-US" sz="1050" b="1" dirty="0">
                <a:solidFill>
                  <a:srgbClr val="FFFF00"/>
                </a:solidFill>
              </a:rPr>
              <a:t>Please Tweet Questions/Comments! @</a:t>
            </a:r>
            <a:r>
              <a:rPr lang="en-US" sz="1050" b="1" dirty="0" err="1">
                <a:solidFill>
                  <a:srgbClr val="FFFF00"/>
                </a:solidFill>
              </a:rPr>
              <a:t>Melanie_Peffer</a:t>
            </a:r>
            <a:endParaRPr lang="en-US" sz="1050" b="1" dirty="0">
              <a:solidFill>
                <a:srgbClr val="FFFF00"/>
              </a:solidFill>
            </a:endParaRPr>
          </a:p>
        </p:txBody>
      </p:sp>
    </p:spTree>
    <p:extLst>
      <p:ext uri="{BB962C8B-B14F-4D97-AF65-F5344CB8AC3E}">
        <p14:creationId xmlns:p14="http://schemas.microsoft.com/office/powerpoint/2010/main" val="685493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0ADB-578C-4456-87B9-BF9B19081316}"/>
              </a:ext>
            </a:extLst>
          </p:cNvPr>
          <p:cNvSpPr>
            <a:spLocks noGrp="1"/>
          </p:cNvSpPr>
          <p:nvPr>
            <p:ph type="title"/>
          </p:nvPr>
        </p:nvSpPr>
        <p:spPr/>
        <p:txBody>
          <a:bodyPr/>
          <a:lstStyle/>
          <a:p>
            <a:r>
              <a:rPr lang="en-US" dirty="0"/>
              <a:t>Topic Modeling – Matrix to Topics</a:t>
            </a:r>
          </a:p>
        </p:txBody>
      </p:sp>
      <p:sp>
        <p:nvSpPr>
          <p:cNvPr id="3" name="Content Placeholder 2">
            <a:extLst>
              <a:ext uri="{FF2B5EF4-FFF2-40B4-BE49-F238E27FC236}">
                <a16:creationId xmlns:a16="http://schemas.microsoft.com/office/drawing/2014/main" id="{1D36AFBA-0182-4630-B2D7-74CFE7D7BCB2}"/>
              </a:ext>
            </a:extLst>
          </p:cNvPr>
          <p:cNvSpPr>
            <a:spLocks noGrp="1"/>
          </p:cNvSpPr>
          <p:nvPr>
            <p:ph idx="1"/>
          </p:nvPr>
        </p:nvSpPr>
        <p:spPr/>
        <p:txBody>
          <a:bodyPr/>
          <a:lstStyle/>
          <a:p>
            <a:pPr marL="0" indent="0">
              <a:buNone/>
            </a:pPr>
            <a:r>
              <a:rPr lang="en-US" dirty="0"/>
              <a:t>Matrix Representation of Documents &amp; Terms</a:t>
            </a:r>
          </a:p>
          <a:p>
            <a:pPr marL="0" indent="0">
              <a:buNone/>
            </a:pPr>
            <a:r>
              <a:rPr lang="en-US" dirty="0"/>
              <a:t>Think of this as a generative process – Terms </a:t>
            </a:r>
            <a:r>
              <a:rPr lang="en-US" dirty="0">
                <a:sym typeface="Wingdings" panose="05000000000000000000" pitchFamily="2" charset="2"/>
              </a:rPr>
              <a:t> Topics  Documents</a:t>
            </a:r>
            <a:endParaRPr lang="en-US" dirty="0"/>
          </a:p>
        </p:txBody>
      </p:sp>
      <p:pic>
        <p:nvPicPr>
          <p:cNvPr id="2050" name="Picture 2" descr="https://cdn-images-1.medium.com/max/1600/1*DOvWt8JH8_fXETb2hiO_LA.png">
            <a:extLst>
              <a:ext uri="{FF2B5EF4-FFF2-40B4-BE49-F238E27FC236}">
                <a16:creationId xmlns:a16="http://schemas.microsoft.com/office/drawing/2014/main" id="{C2DE7EAB-B0FC-42CD-8F98-763FF4FD7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841" y="2435501"/>
            <a:ext cx="6866318" cy="21972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116744-249F-4372-8865-08B341682F5D}"/>
              </a:ext>
            </a:extLst>
          </p:cNvPr>
          <p:cNvSpPr/>
          <p:nvPr/>
        </p:nvSpPr>
        <p:spPr>
          <a:xfrm>
            <a:off x="2480982" y="2185147"/>
            <a:ext cx="5795683" cy="2608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20F7843-1C8A-4876-99A8-61585A6DEA4F}"/>
                  </a:ext>
                </a:extLst>
              </p14:cNvPr>
              <p14:cNvContentPartPr/>
              <p14:nvPr/>
            </p14:nvContentPartPr>
            <p14:xfrm>
              <a:off x="4608720" y="1756440"/>
              <a:ext cx="1756440" cy="471960"/>
            </p14:xfrm>
          </p:contentPart>
        </mc:Choice>
        <mc:Fallback xmlns="">
          <p:pic>
            <p:nvPicPr>
              <p:cNvPr id="5" name="Ink 4">
                <a:extLst>
                  <a:ext uri="{FF2B5EF4-FFF2-40B4-BE49-F238E27FC236}">
                    <a16:creationId xmlns:a16="http://schemas.microsoft.com/office/drawing/2014/main" id="{220F7843-1C8A-4876-99A8-61585A6DEA4F}"/>
                  </a:ext>
                </a:extLst>
              </p:cNvPr>
              <p:cNvPicPr/>
              <p:nvPr/>
            </p:nvPicPr>
            <p:blipFill>
              <a:blip r:embed="rId4"/>
              <a:stretch>
                <a:fillRect/>
              </a:stretch>
            </p:blipFill>
            <p:spPr>
              <a:xfrm>
                <a:off x="4599360" y="1747080"/>
                <a:ext cx="1775160" cy="490680"/>
              </a:xfrm>
              <a:prstGeom prst="rect">
                <a:avLst/>
              </a:prstGeom>
            </p:spPr>
          </p:pic>
        </mc:Fallback>
      </mc:AlternateContent>
    </p:spTree>
    <p:extLst>
      <p:ext uri="{BB962C8B-B14F-4D97-AF65-F5344CB8AC3E}">
        <p14:creationId xmlns:p14="http://schemas.microsoft.com/office/powerpoint/2010/main" val="4219977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0ADB-578C-4456-87B9-BF9B19081316}"/>
              </a:ext>
            </a:extLst>
          </p:cNvPr>
          <p:cNvSpPr>
            <a:spLocks noGrp="1"/>
          </p:cNvSpPr>
          <p:nvPr>
            <p:ph type="title"/>
          </p:nvPr>
        </p:nvSpPr>
        <p:spPr/>
        <p:txBody>
          <a:bodyPr/>
          <a:lstStyle/>
          <a:p>
            <a:r>
              <a:rPr lang="en-US" dirty="0"/>
              <a:t>Topic Modeling – Matrix to Topics</a:t>
            </a:r>
          </a:p>
        </p:txBody>
      </p:sp>
      <p:sp>
        <p:nvSpPr>
          <p:cNvPr id="3" name="Content Placeholder 2">
            <a:extLst>
              <a:ext uri="{FF2B5EF4-FFF2-40B4-BE49-F238E27FC236}">
                <a16:creationId xmlns:a16="http://schemas.microsoft.com/office/drawing/2014/main" id="{1D36AFBA-0182-4630-B2D7-74CFE7D7BCB2}"/>
              </a:ext>
            </a:extLst>
          </p:cNvPr>
          <p:cNvSpPr>
            <a:spLocks noGrp="1"/>
          </p:cNvSpPr>
          <p:nvPr>
            <p:ph idx="1"/>
          </p:nvPr>
        </p:nvSpPr>
        <p:spPr/>
        <p:txBody>
          <a:bodyPr/>
          <a:lstStyle/>
          <a:p>
            <a:pPr marL="0" indent="0">
              <a:buNone/>
            </a:pPr>
            <a:r>
              <a:rPr lang="en-US" dirty="0"/>
              <a:t>Matrix Representation of Documents &amp; Words</a:t>
            </a:r>
          </a:p>
          <a:p>
            <a:pPr marL="0" indent="0">
              <a:buNone/>
            </a:pPr>
            <a:r>
              <a:rPr lang="en-US" dirty="0"/>
              <a:t>Think of this as a generative process – Words </a:t>
            </a:r>
            <a:r>
              <a:rPr lang="en-US" dirty="0">
                <a:sym typeface="Wingdings" panose="05000000000000000000" pitchFamily="2" charset="2"/>
              </a:rPr>
              <a:t> Topics  Documents</a:t>
            </a:r>
          </a:p>
          <a:p>
            <a:pPr marL="0" indent="0">
              <a:buNone/>
            </a:pPr>
            <a:r>
              <a:rPr lang="en-US" dirty="0">
                <a:sym typeface="Wingdings" panose="05000000000000000000" pitchFamily="2" charset="2"/>
              </a:rPr>
              <a:t>Docs X Words		Topics X Words	Topics		Docs X Topics</a:t>
            </a:r>
            <a:endParaRPr lang="en-US" dirty="0"/>
          </a:p>
        </p:txBody>
      </p:sp>
      <p:pic>
        <p:nvPicPr>
          <p:cNvPr id="2050" name="Picture 2" descr="https://cdn-images-1.medium.com/max/1600/1*DOvWt8JH8_fXETb2hiO_LA.png">
            <a:extLst>
              <a:ext uri="{FF2B5EF4-FFF2-40B4-BE49-F238E27FC236}">
                <a16:creationId xmlns:a16="http://schemas.microsoft.com/office/drawing/2014/main" id="{C2DE7EAB-B0FC-42CD-8F98-763FF4FD7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841" y="2435501"/>
            <a:ext cx="6866318" cy="21972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B013FE5-4F5F-4E93-8F44-A5797DF5C927}"/>
                  </a:ext>
                </a:extLst>
              </p14:cNvPr>
              <p14:cNvContentPartPr/>
              <p14:nvPr/>
            </p14:nvContentPartPr>
            <p14:xfrm>
              <a:off x="2314440" y="1980000"/>
              <a:ext cx="5804280" cy="1917360"/>
            </p14:xfrm>
          </p:contentPart>
        </mc:Choice>
        <mc:Fallback xmlns="">
          <p:pic>
            <p:nvPicPr>
              <p:cNvPr id="4" name="Ink 3">
                <a:extLst>
                  <a:ext uri="{FF2B5EF4-FFF2-40B4-BE49-F238E27FC236}">
                    <a16:creationId xmlns:a16="http://schemas.microsoft.com/office/drawing/2014/main" id="{6B013FE5-4F5F-4E93-8F44-A5797DF5C927}"/>
                  </a:ext>
                </a:extLst>
              </p:cNvPr>
              <p:cNvPicPr/>
              <p:nvPr/>
            </p:nvPicPr>
            <p:blipFill>
              <a:blip r:embed="rId4"/>
              <a:stretch>
                <a:fillRect/>
              </a:stretch>
            </p:blipFill>
            <p:spPr>
              <a:xfrm>
                <a:off x="2305080" y="1970640"/>
                <a:ext cx="5823000" cy="1936080"/>
              </a:xfrm>
              <a:prstGeom prst="rect">
                <a:avLst/>
              </a:prstGeom>
            </p:spPr>
          </p:pic>
        </mc:Fallback>
      </mc:AlternateContent>
    </p:spTree>
    <p:extLst>
      <p:ext uri="{BB962C8B-B14F-4D97-AF65-F5344CB8AC3E}">
        <p14:creationId xmlns:p14="http://schemas.microsoft.com/office/powerpoint/2010/main" val="2079831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BDEF-A490-4509-9959-0016DF1987C3}"/>
              </a:ext>
            </a:extLst>
          </p:cNvPr>
          <p:cNvSpPr>
            <a:spLocks noGrp="1"/>
          </p:cNvSpPr>
          <p:nvPr>
            <p:ph type="title"/>
          </p:nvPr>
        </p:nvSpPr>
        <p:spPr/>
        <p:txBody>
          <a:bodyPr/>
          <a:lstStyle/>
          <a:p>
            <a:r>
              <a:rPr lang="en-US" dirty="0"/>
              <a:t>Topic Modeling - SVD</a:t>
            </a:r>
          </a:p>
        </p:txBody>
      </p:sp>
      <p:sp>
        <p:nvSpPr>
          <p:cNvPr id="3" name="Content Placeholder 2">
            <a:extLst>
              <a:ext uri="{FF2B5EF4-FFF2-40B4-BE49-F238E27FC236}">
                <a16:creationId xmlns:a16="http://schemas.microsoft.com/office/drawing/2014/main" id="{84D651A4-BB29-4F40-878C-0A6FD99F5574}"/>
              </a:ext>
            </a:extLst>
          </p:cNvPr>
          <p:cNvSpPr>
            <a:spLocks noGrp="1"/>
          </p:cNvSpPr>
          <p:nvPr>
            <p:ph idx="1"/>
          </p:nvPr>
        </p:nvSpPr>
        <p:spPr/>
        <p:txBody>
          <a:bodyPr/>
          <a:lstStyle/>
          <a:p>
            <a:pPr marL="0" indent="0">
              <a:buNone/>
            </a:pPr>
            <a:r>
              <a:rPr lang="en-US" dirty="0"/>
              <a:t>SVD transforms our matrix A’ into it’s constituent parts</a:t>
            </a:r>
          </a:p>
        </p:txBody>
      </p:sp>
      <p:pic>
        <p:nvPicPr>
          <p:cNvPr id="4" name="Picture 2" descr="https://cdn-images-1.medium.com/max/1600/1*DOvWt8JH8_fXETb2hiO_LA.png">
            <a:extLst>
              <a:ext uri="{FF2B5EF4-FFF2-40B4-BE49-F238E27FC236}">
                <a16:creationId xmlns:a16="http://schemas.microsoft.com/office/drawing/2014/main" id="{B3EDA286-6791-42D5-A0A9-6231DECDF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841" y="2435501"/>
            <a:ext cx="6866318" cy="219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493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5790-1DCB-41AA-89AF-D55D324F32BD}"/>
              </a:ext>
            </a:extLst>
          </p:cNvPr>
          <p:cNvSpPr>
            <a:spLocks noGrp="1"/>
          </p:cNvSpPr>
          <p:nvPr>
            <p:ph type="title"/>
          </p:nvPr>
        </p:nvSpPr>
        <p:spPr/>
        <p:txBody>
          <a:bodyPr/>
          <a:lstStyle/>
          <a:p>
            <a:r>
              <a:rPr lang="en-US" dirty="0"/>
              <a:t>Latent Semantic Analysis (LSA) in </a:t>
            </a:r>
            <a:r>
              <a:rPr lang="en-US" dirty="0" err="1"/>
              <a:t>SKLearn</a:t>
            </a:r>
            <a:endParaRPr lang="en-US" dirty="0"/>
          </a:p>
        </p:txBody>
      </p:sp>
      <p:sp>
        <p:nvSpPr>
          <p:cNvPr id="3" name="Content Placeholder 2">
            <a:extLst>
              <a:ext uri="{FF2B5EF4-FFF2-40B4-BE49-F238E27FC236}">
                <a16:creationId xmlns:a16="http://schemas.microsoft.com/office/drawing/2014/main" id="{90C781FF-7BA4-4979-B48E-6F3D97A5A1F3}"/>
              </a:ext>
            </a:extLst>
          </p:cNvPr>
          <p:cNvSpPr>
            <a:spLocks noGrp="1"/>
          </p:cNvSpPr>
          <p:nvPr>
            <p:ph idx="1"/>
          </p:nvPr>
        </p:nvSpPr>
        <p:spPr>
          <a:xfrm>
            <a:off x="628650" y="1369219"/>
            <a:ext cx="7886700" cy="377428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900" dirty="0">
                <a:hlinkClick r:id="rId2"/>
              </a:rPr>
              <a:t>https://medium.com/nanonets/topic-modeling-with-lsa-psla-lda-and-lda2vec-555ff65b0b05</a:t>
            </a:r>
            <a:endParaRPr lang="en-US" sz="900" dirty="0"/>
          </a:p>
        </p:txBody>
      </p:sp>
      <p:pic>
        <p:nvPicPr>
          <p:cNvPr id="8" name="Picture 7">
            <a:extLst>
              <a:ext uri="{FF2B5EF4-FFF2-40B4-BE49-F238E27FC236}">
                <a16:creationId xmlns:a16="http://schemas.microsoft.com/office/drawing/2014/main" id="{7B7574DD-72CF-465C-8142-0D8678B586A1}"/>
              </a:ext>
            </a:extLst>
          </p:cNvPr>
          <p:cNvPicPr>
            <a:picLocks noChangeAspect="1"/>
          </p:cNvPicPr>
          <p:nvPr/>
        </p:nvPicPr>
        <p:blipFill>
          <a:blip r:embed="rId3"/>
          <a:stretch>
            <a:fillRect/>
          </a:stretch>
        </p:blipFill>
        <p:spPr>
          <a:xfrm>
            <a:off x="628650" y="1369218"/>
            <a:ext cx="3420027" cy="341492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E23FC09-1CDC-49DD-8C46-E21D44C482E2}"/>
                  </a:ext>
                </a:extLst>
              </p14:cNvPr>
              <p14:cNvContentPartPr/>
              <p14:nvPr/>
            </p14:nvContentPartPr>
            <p14:xfrm>
              <a:off x="221760" y="1761120"/>
              <a:ext cx="2683080" cy="2631960"/>
            </p14:xfrm>
          </p:contentPart>
        </mc:Choice>
        <mc:Fallback xmlns="">
          <p:pic>
            <p:nvPicPr>
              <p:cNvPr id="4" name="Ink 3">
                <a:extLst>
                  <a:ext uri="{FF2B5EF4-FFF2-40B4-BE49-F238E27FC236}">
                    <a16:creationId xmlns:a16="http://schemas.microsoft.com/office/drawing/2014/main" id="{4E23FC09-1CDC-49DD-8C46-E21D44C482E2}"/>
                  </a:ext>
                </a:extLst>
              </p:cNvPr>
              <p:cNvPicPr/>
              <p:nvPr/>
            </p:nvPicPr>
            <p:blipFill>
              <a:blip r:embed="rId5"/>
              <a:stretch>
                <a:fillRect/>
              </a:stretch>
            </p:blipFill>
            <p:spPr>
              <a:xfrm>
                <a:off x="212400" y="1751760"/>
                <a:ext cx="2701800" cy="2650680"/>
              </a:xfrm>
              <a:prstGeom prst="rect">
                <a:avLst/>
              </a:prstGeom>
            </p:spPr>
          </p:pic>
        </mc:Fallback>
      </mc:AlternateContent>
    </p:spTree>
    <p:extLst>
      <p:ext uri="{BB962C8B-B14F-4D97-AF65-F5344CB8AC3E}">
        <p14:creationId xmlns:p14="http://schemas.microsoft.com/office/powerpoint/2010/main" val="2876149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7BF43-080A-4991-BEF2-03FCE69584E9}"/>
              </a:ext>
            </a:extLst>
          </p:cNvPr>
          <p:cNvSpPr>
            <a:spLocks noGrp="1"/>
          </p:cNvSpPr>
          <p:nvPr>
            <p:ph type="title"/>
          </p:nvPr>
        </p:nvSpPr>
        <p:spPr/>
        <p:txBody>
          <a:bodyPr/>
          <a:lstStyle/>
          <a:p>
            <a:r>
              <a:rPr lang="en-US" dirty="0"/>
              <a:t>Practicing With Topic Modeling</a:t>
            </a:r>
          </a:p>
        </p:txBody>
      </p:sp>
      <p:sp>
        <p:nvSpPr>
          <p:cNvPr id="3" name="Content Placeholder 2">
            <a:extLst>
              <a:ext uri="{FF2B5EF4-FFF2-40B4-BE49-F238E27FC236}">
                <a16:creationId xmlns:a16="http://schemas.microsoft.com/office/drawing/2014/main" id="{B2D7DAD1-7376-4905-A1CC-4B55D1D9435B}"/>
              </a:ext>
            </a:extLst>
          </p:cNvPr>
          <p:cNvSpPr>
            <a:spLocks noGrp="1"/>
          </p:cNvSpPr>
          <p:nvPr>
            <p:ph idx="1"/>
          </p:nvPr>
        </p:nvSpPr>
        <p:spPr/>
        <p:txBody>
          <a:bodyPr/>
          <a:lstStyle/>
          <a:p>
            <a:pPr marL="0" indent="0">
              <a:buNone/>
            </a:pPr>
            <a:r>
              <a:rPr lang="en-US" dirty="0">
                <a:hlinkClick r:id="rId2"/>
              </a:rPr>
              <a:t>https://www.usna.edu/Users/cs/nchamber/data/twitter/</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8E41269-DCE3-4B06-8F40-A32F0C1F0AE8}"/>
                  </a:ext>
                </a:extLst>
              </p14:cNvPr>
              <p14:cNvContentPartPr/>
              <p14:nvPr/>
            </p14:nvContentPartPr>
            <p14:xfrm>
              <a:off x="6698520" y="32040"/>
              <a:ext cx="2166480" cy="1257120"/>
            </p14:xfrm>
          </p:contentPart>
        </mc:Choice>
        <mc:Fallback xmlns="">
          <p:pic>
            <p:nvPicPr>
              <p:cNvPr id="4" name="Ink 3">
                <a:extLst>
                  <a:ext uri="{FF2B5EF4-FFF2-40B4-BE49-F238E27FC236}">
                    <a16:creationId xmlns:a16="http://schemas.microsoft.com/office/drawing/2014/main" id="{F8E41269-DCE3-4B06-8F40-A32F0C1F0AE8}"/>
                  </a:ext>
                </a:extLst>
              </p:cNvPr>
              <p:cNvPicPr/>
              <p:nvPr/>
            </p:nvPicPr>
            <p:blipFill>
              <a:blip r:embed="rId4"/>
              <a:stretch>
                <a:fillRect/>
              </a:stretch>
            </p:blipFill>
            <p:spPr>
              <a:xfrm>
                <a:off x="6689160" y="22680"/>
                <a:ext cx="2185200" cy="1275840"/>
              </a:xfrm>
              <a:prstGeom prst="rect">
                <a:avLst/>
              </a:prstGeom>
            </p:spPr>
          </p:pic>
        </mc:Fallback>
      </mc:AlternateContent>
    </p:spTree>
    <p:extLst>
      <p:ext uri="{BB962C8B-B14F-4D97-AF65-F5344CB8AC3E}">
        <p14:creationId xmlns:p14="http://schemas.microsoft.com/office/powerpoint/2010/main" val="4143367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BB771A-26BF-4EE9-86E1-D85BF4F4601D}"/>
              </a:ext>
            </a:extLst>
          </p:cNvPr>
          <p:cNvSpPr>
            <a:spLocks noGrp="1"/>
          </p:cNvSpPr>
          <p:nvPr>
            <p:ph type="title"/>
          </p:nvPr>
        </p:nvSpPr>
        <p:spPr/>
        <p:txBody>
          <a:bodyPr/>
          <a:lstStyle/>
          <a:p>
            <a:r>
              <a:rPr lang="en-US" dirty="0"/>
              <a:t>Wednesday</a:t>
            </a:r>
          </a:p>
        </p:txBody>
      </p:sp>
      <p:sp>
        <p:nvSpPr>
          <p:cNvPr id="5" name="Text Placeholder 4">
            <a:extLst>
              <a:ext uri="{FF2B5EF4-FFF2-40B4-BE49-F238E27FC236}">
                <a16:creationId xmlns:a16="http://schemas.microsoft.com/office/drawing/2014/main" id="{5CB84379-280D-4E1B-9062-B308089B28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3496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6C9C78-90ED-420D-9556-645371097CC8}"/>
              </a:ext>
            </a:extLst>
          </p:cNvPr>
          <p:cNvSpPr>
            <a:spLocks noGrp="1"/>
          </p:cNvSpPr>
          <p:nvPr>
            <p:ph type="title"/>
          </p:nvPr>
        </p:nvSpPr>
        <p:spPr/>
        <p:txBody>
          <a:bodyPr/>
          <a:lstStyle/>
          <a:p>
            <a:r>
              <a:rPr lang="en-US" dirty="0"/>
              <a:t>Course Logistics</a:t>
            </a:r>
          </a:p>
        </p:txBody>
      </p:sp>
      <p:sp>
        <p:nvSpPr>
          <p:cNvPr id="5" name="Content Placeholder 4">
            <a:extLst>
              <a:ext uri="{FF2B5EF4-FFF2-40B4-BE49-F238E27FC236}">
                <a16:creationId xmlns:a16="http://schemas.microsoft.com/office/drawing/2014/main" id="{5B53B76A-7FA2-42B2-936E-66CE9A8CFB0E}"/>
              </a:ext>
            </a:extLst>
          </p:cNvPr>
          <p:cNvSpPr>
            <a:spLocks noGrp="1"/>
          </p:cNvSpPr>
          <p:nvPr>
            <p:ph idx="1"/>
          </p:nvPr>
        </p:nvSpPr>
        <p:spPr/>
        <p:txBody>
          <a:bodyPr/>
          <a:lstStyle/>
          <a:p>
            <a:r>
              <a:rPr lang="en-US" dirty="0"/>
              <a:t>Project Milestone 3: Due 4/8</a:t>
            </a:r>
          </a:p>
          <a:p>
            <a:pPr lvl="1"/>
            <a:r>
              <a:rPr lang="en-US" dirty="0"/>
              <a:t>Just a check-in, integrating feedback, etc.</a:t>
            </a:r>
          </a:p>
          <a:p>
            <a:pPr lvl="1"/>
            <a:r>
              <a:rPr lang="en-US" dirty="0"/>
              <a:t>I still have not fixed the submission box…</a:t>
            </a:r>
          </a:p>
          <a:p>
            <a:endParaRPr lang="en-US" dirty="0"/>
          </a:p>
          <a:p>
            <a:r>
              <a:rPr lang="en-US" dirty="0"/>
              <a:t>Problem Set 5</a:t>
            </a:r>
          </a:p>
          <a:p>
            <a:pPr lvl="1"/>
            <a:r>
              <a:rPr lang="en-US" dirty="0"/>
              <a:t>Due 4/27 (Wednesday the week before finals)</a:t>
            </a:r>
          </a:p>
          <a:p>
            <a:endParaRPr lang="en-US" dirty="0"/>
          </a:p>
          <a:p>
            <a:r>
              <a:rPr lang="en-US" dirty="0"/>
              <a:t>Project Milestone 4</a:t>
            </a:r>
          </a:p>
          <a:p>
            <a:pPr lvl="1"/>
            <a:r>
              <a:rPr lang="en-US" dirty="0"/>
              <a:t>Due Saturday, 4/30 @ 4:30PM – Our Final Exam Slot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E60FD88-0B4F-4A04-B7A0-CBC87A45D032}"/>
                  </a:ext>
                </a:extLst>
              </p14:cNvPr>
              <p14:cNvContentPartPr/>
              <p14:nvPr/>
            </p14:nvContentPartPr>
            <p14:xfrm>
              <a:off x="1170360" y="2242800"/>
              <a:ext cx="3039480" cy="2368440"/>
            </p14:xfrm>
          </p:contentPart>
        </mc:Choice>
        <mc:Fallback xmlns="">
          <p:pic>
            <p:nvPicPr>
              <p:cNvPr id="2" name="Ink 1">
                <a:extLst>
                  <a:ext uri="{FF2B5EF4-FFF2-40B4-BE49-F238E27FC236}">
                    <a16:creationId xmlns:a16="http://schemas.microsoft.com/office/drawing/2014/main" id="{EE60FD88-0B4F-4A04-B7A0-CBC87A45D032}"/>
                  </a:ext>
                </a:extLst>
              </p:cNvPr>
              <p:cNvPicPr/>
              <p:nvPr/>
            </p:nvPicPr>
            <p:blipFill>
              <a:blip r:embed="rId3"/>
              <a:stretch>
                <a:fillRect/>
              </a:stretch>
            </p:blipFill>
            <p:spPr>
              <a:xfrm>
                <a:off x="1161000" y="2233440"/>
                <a:ext cx="3058200" cy="2387160"/>
              </a:xfrm>
              <a:prstGeom prst="rect">
                <a:avLst/>
              </a:prstGeom>
            </p:spPr>
          </p:pic>
        </mc:Fallback>
      </mc:AlternateContent>
    </p:spTree>
    <p:extLst>
      <p:ext uri="{BB962C8B-B14F-4D97-AF65-F5344CB8AC3E}">
        <p14:creationId xmlns:p14="http://schemas.microsoft.com/office/powerpoint/2010/main" val="3428987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70F6-9D1B-4AB0-B520-DA053396CD3C}"/>
              </a:ext>
            </a:extLst>
          </p:cNvPr>
          <p:cNvSpPr>
            <a:spLocks noGrp="1"/>
          </p:cNvSpPr>
          <p:nvPr>
            <p:ph type="title"/>
          </p:nvPr>
        </p:nvSpPr>
        <p:spPr/>
        <p:txBody>
          <a:bodyPr/>
          <a:lstStyle/>
          <a:p>
            <a:r>
              <a:rPr lang="en-US" dirty="0"/>
              <a:t>Project Milestone 4</a:t>
            </a:r>
          </a:p>
        </p:txBody>
      </p:sp>
      <p:sp>
        <p:nvSpPr>
          <p:cNvPr id="3" name="Content Placeholder 2">
            <a:extLst>
              <a:ext uri="{FF2B5EF4-FFF2-40B4-BE49-F238E27FC236}">
                <a16:creationId xmlns:a16="http://schemas.microsoft.com/office/drawing/2014/main" id="{27572A2D-E33C-45F1-A788-9FFCD289290E}"/>
              </a:ext>
            </a:extLst>
          </p:cNvPr>
          <p:cNvSpPr>
            <a:spLocks noGrp="1"/>
          </p:cNvSpPr>
          <p:nvPr>
            <p:ph sz="half" idx="1"/>
          </p:nvPr>
        </p:nvSpPr>
        <p:spPr/>
        <p:txBody>
          <a:bodyPr/>
          <a:lstStyle/>
          <a:p>
            <a:r>
              <a:rPr lang="en-US" dirty="0"/>
              <a:t>Paper</a:t>
            </a:r>
          </a:p>
          <a:p>
            <a:pPr lvl="1"/>
            <a:r>
              <a:rPr lang="en-US" dirty="0"/>
              <a:t>Problem Space (~ 0.5 - 1 </a:t>
            </a:r>
            <a:r>
              <a:rPr lang="en-US" dirty="0" err="1"/>
              <a:t>pg</a:t>
            </a:r>
            <a:r>
              <a:rPr lang="en-US" dirty="0"/>
              <a:t>)</a:t>
            </a:r>
          </a:p>
          <a:p>
            <a:pPr lvl="1"/>
            <a:r>
              <a:rPr lang="en-US" dirty="0"/>
              <a:t>Approach (~ 1 </a:t>
            </a:r>
            <a:r>
              <a:rPr lang="en-US" dirty="0" err="1"/>
              <a:t>pg</a:t>
            </a:r>
            <a:r>
              <a:rPr lang="en-US" dirty="0"/>
              <a:t>)</a:t>
            </a:r>
          </a:p>
          <a:p>
            <a:pPr lvl="1"/>
            <a:r>
              <a:rPr lang="en-US" dirty="0"/>
              <a:t>Data (~0.5 - 1 </a:t>
            </a:r>
            <a:r>
              <a:rPr lang="en-US" dirty="0" err="1"/>
              <a:t>pg</a:t>
            </a:r>
            <a:r>
              <a:rPr lang="en-US" dirty="0"/>
              <a:t>)</a:t>
            </a:r>
          </a:p>
          <a:p>
            <a:pPr lvl="1"/>
            <a:r>
              <a:rPr lang="en-US" dirty="0"/>
              <a:t>Results (~ 1 - 2 </a:t>
            </a:r>
            <a:r>
              <a:rPr lang="en-US" dirty="0" err="1"/>
              <a:t>pg</a:t>
            </a:r>
            <a:r>
              <a:rPr lang="en-US" dirty="0"/>
              <a:t>)</a:t>
            </a:r>
          </a:p>
          <a:p>
            <a:pPr lvl="1"/>
            <a:r>
              <a:rPr lang="en-US" dirty="0"/>
              <a:t>Discussion (~ 0.5 - 2 </a:t>
            </a:r>
            <a:r>
              <a:rPr lang="en-US" dirty="0" err="1"/>
              <a:t>pg</a:t>
            </a:r>
            <a:r>
              <a:rPr lang="en-US" dirty="0"/>
              <a:t>)</a:t>
            </a:r>
          </a:p>
        </p:txBody>
      </p:sp>
      <p:sp>
        <p:nvSpPr>
          <p:cNvPr id="4" name="Content Placeholder 3">
            <a:extLst>
              <a:ext uri="{FF2B5EF4-FFF2-40B4-BE49-F238E27FC236}">
                <a16:creationId xmlns:a16="http://schemas.microsoft.com/office/drawing/2014/main" id="{34023CE6-E768-451A-9A5D-C818CED899F6}"/>
              </a:ext>
            </a:extLst>
          </p:cNvPr>
          <p:cNvSpPr>
            <a:spLocks noGrp="1"/>
          </p:cNvSpPr>
          <p:nvPr>
            <p:ph sz="half" idx="2"/>
          </p:nvPr>
        </p:nvSpPr>
        <p:spPr/>
        <p:txBody>
          <a:bodyPr/>
          <a:lstStyle/>
          <a:p>
            <a:r>
              <a:rPr lang="en-US" dirty="0"/>
              <a:t>Poster</a:t>
            </a:r>
          </a:p>
          <a:p>
            <a:pPr lvl="1"/>
            <a:r>
              <a:rPr lang="en-US" dirty="0"/>
              <a:t>(All sections from paper)</a:t>
            </a:r>
          </a:p>
          <a:p>
            <a:pPr lvl="1"/>
            <a:r>
              <a:rPr lang="en-US" dirty="0"/>
              <a:t>A semi-scripted walkthrough of your poster (approximately 1 minute)</a:t>
            </a:r>
          </a:p>
          <a:p>
            <a:pPr lvl="1">
              <a:spcBef>
                <a:spcPts val="0"/>
              </a:spcBef>
            </a:pPr>
            <a:r>
              <a:rPr lang="en-US" dirty="0"/>
              <a:t>Semi-scripted answers</a:t>
            </a:r>
          </a:p>
          <a:p>
            <a:pPr lvl="2">
              <a:spcBef>
                <a:spcPts val="0"/>
              </a:spcBef>
            </a:pPr>
            <a:r>
              <a:rPr lang="en-US" dirty="0"/>
              <a:t>How did you get your data?</a:t>
            </a:r>
          </a:p>
          <a:p>
            <a:pPr lvl="2">
              <a:spcBef>
                <a:spcPts val="0"/>
              </a:spcBef>
            </a:pPr>
            <a:r>
              <a:rPr lang="en-US" dirty="0"/>
              <a:t> Why did you choose the approach that you did? </a:t>
            </a:r>
          </a:p>
          <a:p>
            <a:pPr lvl="2">
              <a:spcBef>
                <a:spcPts val="0"/>
              </a:spcBef>
            </a:pPr>
            <a:r>
              <a:rPr lang="en-US" dirty="0"/>
              <a:t>What is the primary application of your results?</a:t>
            </a:r>
          </a:p>
          <a:p>
            <a:pPr lvl="2">
              <a:spcBef>
                <a:spcPts val="0"/>
              </a:spcBef>
            </a:pPr>
            <a:r>
              <a:rPr lang="en-US" dirty="0"/>
              <a:t>What is the #1 takeaway?</a:t>
            </a:r>
          </a:p>
          <a:p>
            <a:pPr lvl="2">
              <a:spcBef>
                <a:spcPts val="0"/>
              </a:spcBef>
            </a:pPr>
            <a:r>
              <a:rPr lang="en-US" dirty="0"/>
              <a:t>How would you build on this idea for the future?</a:t>
            </a:r>
          </a:p>
        </p:txBody>
      </p:sp>
    </p:spTree>
    <p:extLst>
      <p:ext uri="{BB962C8B-B14F-4D97-AF65-F5344CB8AC3E}">
        <p14:creationId xmlns:p14="http://schemas.microsoft.com/office/powerpoint/2010/main" val="2844698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4EE7F-918F-4FDE-AA1E-F902F1EA0FDE}"/>
              </a:ext>
            </a:extLst>
          </p:cNvPr>
          <p:cNvSpPr>
            <a:spLocks noGrp="1"/>
          </p:cNvSpPr>
          <p:nvPr>
            <p:ph type="title"/>
          </p:nvPr>
        </p:nvSpPr>
        <p:spPr/>
        <p:txBody>
          <a:bodyPr/>
          <a:lstStyle/>
          <a:p>
            <a:r>
              <a:rPr lang="en-US" dirty="0"/>
              <a:t>Ethics in Machine Learning</a:t>
            </a:r>
          </a:p>
        </p:txBody>
      </p:sp>
      <p:sp>
        <p:nvSpPr>
          <p:cNvPr id="5" name="Text Placeholder 4">
            <a:extLst>
              <a:ext uri="{FF2B5EF4-FFF2-40B4-BE49-F238E27FC236}">
                <a16:creationId xmlns:a16="http://schemas.microsoft.com/office/drawing/2014/main" id="{1A533F4E-0A58-40B4-A206-8EB6C95F8AC2}"/>
              </a:ext>
            </a:extLst>
          </p:cNvPr>
          <p:cNvSpPr>
            <a:spLocks noGrp="1"/>
          </p:cNvSpPr>
          <p:nvPr>
            <p:ph type="body" idx="1"/>
          </p:nvPr>
        </p:nvSpPr>
        <p:spPr/>
        <p:txBody>
          <a:bodyPr/>
          <a:lstStyle/>
          <a:p>
            <a:r>
              <a:rPr lang="en-US" dirty="0"/>
              <a:t>i.e. Everything You Need To Know About Being Good</a:t>
            </a:r>
          </a:p>
        </p:txBody>
      </p:sp>
    </p:spTree>
    <p:extLst>
      <p:ext uri="{BB962C8B-B14F-4D97-AF65-F5344CB8AC3E}">
        <p14:creationId xmlns:p14="http://schemas.microsoft.com/office/powerpoint/2010/main" val="1412261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4EE7F-918F-4FDE-AA1E-F902F1EA0FDE}"/>
              </a:ext>
            </a:extLst>
          </p:cNvPr>
          <p:cNvSpPr>
            <a:spLocks noGrp="1"/>
          </p:cNvSpPr>
          <p:nvPr>
            <p:ph type="title"/>
          </p:nvPr>
        </p:nvSpPr>
        <p:spPr/>
        <p:txBody>
          <a:bodyPr/>
          <a:lstStyle/>
          <a:p>
            <a:r>
              <a:rPr lang="en-US" dirty="0"/>
              <a:t>Ethics in Machine Learning</a:t>
            </a:r>
          </a:p>
        </p:txBody>
      </p:sp>
      <p:sp>
        <p:nvSpPr>
          <p:cNvPr id="5" name="Text Placeholder 4">
            <a:extLst>
              <a:ext uri="{FF2B5EF4-FFF2-40B4-BE49-F238E27FC236}">
                <a16:creationId xmlns:a16="http://schemas.microsoft.com/office/drawing/2014/main" id="{1A533F4E-0A58-40B4-A206-8EB6C95F8AC2}"/>
              </a:ext>
            </a:extLst>
          </p:cNvPr>
          <p:cNvSpPr>
            <a:spLocks noGrp="1"/>
          </p:cNvSpPr>
          <p:nvPr>
            <p:ph type="body" idx="1"/>
          </p:nvPr>
        </p:nvSpPr>
        <p:spPr/>
        <p:txBody>
          <a:bodyPr/>
          <a:lstStyle/>
          <a:p>
            <a:r>
              <a:rPr lang="en-US" strike="sngStrike" dirty="0"/>
              <a:t>i.e. Everything You Need To Know About Being Good</a:t>
            </a:r>
          </a:p>
          <a:p>
            <a:endParaRPr lang="en-US" dirty="0"/>
          </a:p>
          <a:p>
            <a:r>
              <a:rPr lang="en-US" dirty="0"/>
              <a:t>PHIL 2160 or ???</a:t>
            </a:r>
          </a:p>
        </p:txBody>
      </p:sp>
    </p:spTree>
    <p:extLst>
      <p:ext uri="{BB962C8B-B14F-4D97-AF65-F5344CB8AC3E}">
        <p14:creationId xmlns:p14="http://schemas.microsoft.com/office/powerpoint/2010/main" val="162671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Problem Solving is Integral to Genetics Literacy</a:t>
            </a:r>
          </a:p>
        </p:txBody>
      </p:sp>
      <p:sp>
        <p:nvSpPr>
          <p:cNvPr id="3" name="TextBox 2">
            <a:extLst>
              <a:ext uri="{FF2B5EF4-FFF2-40B4-BE49-F238E27FC236}">
                <a16:creationId xmlns:a16="http://schemas.microsoft.com/office/drawing/2014/main" id="{080D35EE-4419-B748-93C2-0B6AFB49C031}"/>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2" name="TextBox 1">
            <a:extLst>
              <a:ext uri="{FF2B5EF4-FFF2-40B4-BE49-F238E27FC236}">
                <a16:creationId xmlns:a16="http://schemas.microsoft.com/office/drawing/2014/main" id="{1A313F21-E6DF-6B45-8835-67010C19BED4}"/>
              </a:ext>
            </a:extLst>
          </p:cNvPr>
          <p:cNvSpPr txBox="1"/>
          <p:nvPr/>
        </p:nvSpPr>
        <p:spPr>
          <a:xfrm>
            <a:off x="1371600" y="800100"/>
            <a:ext cx="3714750" cy="3139321"/>
          </a:xfrm>
          <a:prstGeom prst="rect">
            <a:avLst/>
          </a:prstGeom>
          <a:noFill/>
        </p:spPr>
        <p:txBody>
          <a:bodyPr wrap="square" rtlCol="0">
            <a:spAutoFit/>
          </a:bodyPr>
          <a:lstStyle/>
          <a:p>
            <a:pPr marL="214313" indent="-214313">
              <a:buFont typeface="Arial" panose="020B0604020202020204" pitchFamily="34" charset="0"/>
              <a:buChar char="•"/>
            </a:pPr>
            <a:r>
              <a:rPr lang="en-US" sz="1650" dirty="0"/>
              <a:t>Problem Solving: process of finding a solution to an unstructured or complex situation</a:t>
            </a:r>
          </a:p>
          <a:p>
            <a:pPr marL="214313"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Genetics relies heavily on problem solving</a:t>
            </a:r>
          </a:p>
          <a:p>
            <a:pPr marL="557213" lvl="1" indent="-214313">
              <a:buFont typeface="Arial" panose="020B0604020202020204" pitchFamily="34" charset="0"/>
              <a:buChar char="•"/>
            </a:pPr>
            <a:r>
              <a:rPr lang="en-US" sz="1650" dirty="0"/>
              <a:t>No longer limited to classrooms</a:t>
            </a:r>
          </a:p>
          <a:p>
            <a:pPr marL="557213" lvl="1" indent="-214313">
              <a:buFont typeface="Arial" panose="020B0604020202020204" pitchFamily="34" charset="0"/>
              <a:buChar char="•"/>
            </a:pPr>
            <a:endParaRPr lang="en-US" sz="1650" dirty="0"/>
          </a:p>
          <a:p>
            <a:pPr marL="214313" indent="-214313">
              <a:buFont typeface="Arial" panose="020B0604020202020204" pitchFamily="34" charset="0"/>
              <a:buChar char="•"/>
            </a:pPr>
            <a:r>
              <a:rPr lang="en-US" sz="1650" dirty="0"/>
              <a:t>Problem solving tends to be difficult for students</a:t>
            </a:r>
          </a:p>
          <a:p>
            <a:pPr marL="557213" lvl="1" indent="-214313">
              <a:buFont typeface="Arial" panose="020B0604020202020204" pitchFamily="34" charset="0"/>
              <a:buChar char="•"/>
            </a:pPr>
            <a:r>
              <a:rPr lang="en-US" sz="1650" dirty="0"/>
              <a:t>Genetics problem solving is particularly challenging</a:t>
            </a:r>
          </a:p>
        </p:txBody>
      </p:sp>
      <p:pic>
        <p:nvPicPr>
          <p:cNvPr id="4" name="Picture 3">
            <a:extLst>
              <a:ext uri="{FF2B5EF4-FFF2-40B4-BE49-F238E27FC236}">
                <a16:creationId xmlns:a16="http://schemas.microsoft.com/office/drawing/2014/main" id="{E7F62D4C-E1F9-BB4C-A2BA-A9C61DBE0E2A}"/>
              </a:ext>
            </a:extLst>
          </p:cNvPr>
          <p:cNvPicPr>
            <a:picLocks noChangeAspect="1"/>
          </p:cNvPicPr>
          <p:nvPr/>
        </p:nvPicPr>
        <p:blipFill>
          <a:blip r:embed="rId3"/>
          <a:stretch>
            <a:fillRect/>
          </a:stretch>
        </p:blipFill>
        <p:spPr>
          <a:xfrm>
            <a:off x="5074234" y="2286446"/>
            <a:ext cx="2844800" cy="1600200"/>
          </a:xfrm>
          <a:prstGeom prst="rect">
            <a:avLst/>
          </a:prstGeom>
        </p:spPr>
      </p:pic>
      <p:sp>
        <p:nvSpPr>
          <p:cNvPr id="13" name="Rectangle 12">
            <a:extLst>
              <a:ext uri="{FF2B5EF4-FFF2-40B4-BE49-F238E27FC236}">
                <a16:creationId xmlns:a16="http://schemas.microsoft.com/office/drawing/2014/main" id="{9F466579-F886-BD49-8BDB-658E8F849EAF}"/>
              </a:ext>
            </a:extLst>
          </p:cNvPr>
          <p:cNvSpPr/>
          <p:nvPr/>
        </p:nvSpPr>
        <p:spPr>
          <a:xfrm>
            <a:off x="5027192" y="3881334"/>
            <a:ext cx="2938885" cy="323165"/>
          </a:xfrm>
          <a:prstGeom prst="rect">
            <a:avLst/>
          </a:prstGeom>
        </p:spPr>
        <p:txBody>
          <a:bodyPr wrap="square">
            <a:spAutoFit/>
          </a:bodyPr>
          <a:lstStyle/>
          <a:p>
            <a:r>
              <a:rPr lang="en-US" sz="750" dirty="0">
                <a:hlinkClick r:id="rId4">
                  <a:extLst>
                    <a:ext uri="{A12FA001-AC4F-418D-AE19-62706E023703}">
                      <ahyp:hlinkClr xmlns:ahyp="http://schemas.microsoft.com/office/drawing/2018/hyperlinkcolor" val="tx"/>
                    </a:ext>
                  </a:extLst>
                </a:hlinkClick>
              </a:rPr>
              <a:t>https://www.technologynetworks.com/genomics/articles/genotype-vs-phenotype-examples-and-definitions-318446</a:t>
            </a:r>
            <a:endParaRPr lang="en-US" sz="750" dirty="0"/>
          </a:p>
        </p:txBody>
      </p:sp>
      <p:pic>
        <p:nvPicPr>
          <p:cNvPr id="15" name="Picture 14" descr="A picture containing bird&#10;&#10;Description automatically generated">
            <a:extLst>
              <a:ext uri="{FF2B5EF4-FFF2-40B4-BE49-F238E27FC236}">
                <a16:creationId xmlns:a16="http://schemas.microsoft.com/office/drawing/2014/main" id="{EBD2B6CC-820C-0C48-9821-0F3070DD2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0299" y="616326"/>
            <a:ext cx="1855304" cy="1600200"/>
          </a:xfrm>
          <a:prstGeom prst="rect">
            <a:avLst/>
          </a:prstGeom>
        </p:spPr>
      </p:pic>
    </p:spTree>
    <p:extLst>
      <p:ext uri="{BB962C8B-B14F-4D97-AF65-F5344CB8AC3E}">
        <p14:creationId xmlns:p14="http://schemas.microsoft.com/office/powerpoint/2010/main" val="29596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E55B8-9F7B-4401-9273-57B3EED51325}"/>
              </a:ext>
            </a:extLst>
          </p:cNvPr>
          <p:cNvSpPr>
            <a:spLocks noGrp="1"/>
          </p:cNvSpPr>
          <p:nvPr>
            <p:ph type="title"/>
          </p:nvPr>
        </p:nvSpPr>
        <p:spPr/>
        <p:txBody>
          <a:bodyPr/>
          <a:lstStyle/>
          <a:p>
            <a:r>
              <a:rPr lang="en-US" dirty="0"/>
              <a:t>Ethics Discussion Disclaimer</a:t>
            </a:r>
          </a:p>
        </p:txBody>
      </p:sp>
      <p:sp>
        <p:nvSpPr>
          <p:cNvPr id="5" name="Content Placeholder 4">
            <a:extLst>
              <a:ext uri="{FF2B5EF4-FFF2-40B4-BE49-F238E27FC236}">
                <a16:creationId xmlns:a16="http://schemas.microsoft.com/office/drawing/2014/main" id="{F77C447E-BA7A-40BC-BD10-B49C942D38FD}"/>
              </a:ext>
            </a:extLst>
          </p:cNvPr>
          <p:cNvSpPr>
            <a:spLocks noGrp="1"/>
          </p:cNvSpPr>
          <p:nvPr>
            <p:ph idx="1"/>
          </p:nvPr>
        </p:nvSpPr>
        <p:spPr/>
        <p:txBody>
          <a:bodyPr/>
          <a:lstStyle/>
          <a:p>
            <a:pPr marL="0" indent="0" fontAlgn="base">
              <a:buNone/>
            </a:pPr>
            <a:r>
              <a:rPr lang="en-US" dirty="0"/>
              <a:t>This is an inherently personal </a:t>
            </a:r>
            <a:r>
              <a:rPr lang="en-US" i="1" dirty="0"/>
              <a:t>and</a:t>
            </a:r>
            <a:r>
              <a:rPr lang="en-US" dirty="0"/>
              <a:t> interpersonal topic</a:t>
            </a:r>
          </a:p>
          <a:p>
            <a:pPr marL="628650" lvl="1" indent="-285750" fontAlgn="base">
              <a:buFontTx/>
              <a:buChar char="-"/>
            </a:pPr>
            <a:r>
              <a:rPr lang="en-US" dirty="0"/>
              <a:t>Personal ideals, beliefs, and understandings of truth come into play</a:t>
            </a:r>
          </a:p>
          <a:p>
            <a:pPr marL="628650" lvl="1" indent="-285750" fontAlgn="base">
              <a:buFontTx/>
              <a:buChar char="-"/>
            </a:pPr>
            <a:r>
              <a:rPr lang="en-US" dirty="0"/>
              <a:t>I will </a:t>
            </a:r>
            <a:r>
              <a:rPr lang="en-US" i="1" dirty="0"/>
              <a:t>try</a:t>
            </a:r>
            <a:r>
              <a:rPr lang="en-US" dirty="0"/>
              <a:t> to be unbiased, present different ideas and facts</a:t>
            </a:r>
          </a:p>
          <a:p>
            <a:pPr marL="1085850" lvl="2" indent="-285750" fontAlgn="base">
              <a:buFontTx/>
              <a:buChar char="-"/>
            </a:pPr>
            <a:r>
              <a:rPr lang="en-US" dirty="0"/>
              <a:t>I may, from time to time, take extreme / indefensible views to foster discussion</a:t>
            </a:r>
          </a:p>
          <a:p>
            <a:pPr marL="0" indent="0" fontAlgn="base">
              <a:buNone/>
            </a:pPr>
            <a:endParaRPr lang="en-US" dirty="0"/>
          </a:p>
          <a:p>
            <a:pPr marL="0" indent="0" fontAlgn="base">
              <a:buNone/>
            </a:pPr>
            <a:r>
              <a:rPr lang="en-US" dirty="0"/>
              <a:t>This is an open space for disagreement and discussion</a:t>
            </a:r>
          </a:p>
          <a:p>
            <a:pPr marL="628650" lvl="1" indent="-285750" fontAlgn="base">
              <a:buFontTx/>
              <a:buChar char="-"/>
            </a:pPr>
            <a:r>
              <a:rPr lang="en-US" dirty="0"/>
              <a:t>Discuss issues that are </a:t>
            </a:r>
            <a:r>
              <a:rPr lang="en-US"/>
              <a:t>sometimes sensitive – </a:t>
            </a:r>
            <a:r>
              <a:rPr lang="en-US" dirty="0"/>
              <a:t>but avoid arguments or direct use of offensive language</a:t>
            </a:r>
          </a:p>
          <a:p>
            <a:pPr marL="0" indent="0" fontAlgn="base">
              <a:buNone/>
            </a:pPr>
            <a:endParaRPr lang="en-US" b="1" dirty="0"/>
          </a:p>
          <a:p>
            <a:pPr marL="0" indent="0" fontAlgn="base">
              <a:buNone/>
            </a:pPr>
            <a:r>
              <a:rPr lang="en-US" dirty="0"/>
              <a:t>This is a sensitive and difficult set of topics to discuss</a:t>
            </a:r>
          </a:p>
          <a:p>
            <a:pPr marL="628650" lvl="1" indent="-285750" fontAlgn="base">
              <a:buFontTx/>
              <a:buChar char="-"/>
            </a:pPr>
            <a:r>
              <a:rPr lang="en-US" dirty="0"/>
              <a:t>Warning: We will be discussing death, racism, hate speech, and other topics</a:t>
            </a:r>
          </a:p>
        </p:txBody>
      </p:sp>
    </p:spTree>
    <p:extLst>
      <p:ext uri="{BB962C8B-B14F-4D97-AF65-F5344CB8AC3E}">
        <p14:creationId xmlns:p14="http://schemas.microsoft.com/office/powerpoint/2010/main" val="371840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2CBAA-0A36-419E-8CDF-A12DFC720D02}"/>
              </a:ext>
            </a:extLst>
          </p:cNvPr>
          <p:cNvSpPr>
            <a:spLocks noGrp="1"/>
          </p:cNvSpPr>
          <p:nvPr>
            <p:ph type="title"/>
          </p:nvPr>
        </p:nvSpPr>
        <p:spPr/>
        <p:txBody>
          <a:bodyPr/>
          <a:lstStyle/>
          <a:p>
            <a:r>
              <a:rPr lang="en-US" dirty="0"/>
              <a:t>History of Ethics</a:t>
            </a:r>
          </a:p>
        </p:txBody>
      </p:sp>
      <p:sp>
        <p:nvSpPr>
          <p:cNvPr id="5" name="Content Placeholder 4">
            <a:extLst>
              <a:ext uri="{FF2B5EF4-FFF2-40B4-BE49-F238E27FC236}">
                <a16:creationId xmlns:a16="http://schemas.microsoft.com/office/drawing/2014/main" id="{AD031BF3-ACCE-4B48-8540-866BB0E96F2E}"/>
              </a:ext>
            </a:extLst>
          </p:cNvPr>
          <p:cNvSpPr>
            <a:spLocks noGrp="1"/>
          </p:cNvSpPr>
          <p:nvPr>
            <p:ph idx="1"/>
          </p:nvPr>
        </p:nvSpPr>
        <p:spPr/>
        <p:txBody>
          <a:bodyPr/>
          <a:lstStyle/>
          <a:p>
            <a:endParaRPr lang="en-US"/>
          </a:p>
        </p:txBody>
      </p:sp>
      <p:pic>
        <p:nvPicPr>
          <p:cNvPr id="1026" name="Picture 2" descr="https://lh5.googleusercontent.com/BtSyiSfvA38hPbFD6AQeKpm1LhOITIxRUkLCjQYvanvVpvF1VpRP055ESsH_sjytnvmp_2fNzjYEAIfbX1rlehNjMwQHYdEDbMuJ9ug81YBaHiQCafuIMm8gF5jdZoenwFnHg6__680">
            <a:extLst>
              <a:ext uri="{FF2B5EF4-FFF2-40B4-BE49-F238E27FC236}">
                <a16:creationId xmlns:a16="http://schemas.microsoft.com/office/drawing/2014/main" id="{4F1A5FAE-371D-4374-9235-C5F088A47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1" y="1597224"/>
            <a:ext cx="4643438" cy="2807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04B412F-A3E0-488A-BCAE-E6EACC2C39D4}"/>
                  </a:ext>
                </a:extLst>
              </p14:cNvPr>
              <p14:cNvContentPartPr/>
              <p14:nvPr/>
            </p14:nvContentPartPr>
            <p14:xfrm>
              <a:off x="2523600" y="1128240"/>
              <a:ext cx="5784840" cy="3362040"/>
            </p14:xfrm>
          </p:contentPart>
        </mc:Choice>
        <mc:Fallback xmlns="">
          <p:pic>
            <p:nvPicPr>
              <p:cNvPr id="2" name="Ink 1">
                <a:extLst>
                  <a:ext uri="{FF2B5EF4-FFF2-40B4-BE49-F238E27FC236}">
                    <a16:creationId xmlns:a16="http://schemas.microsoft.com/office/drawing/2014/main" id="{904B412F-A3E0-488A-BCAE-E6EACC2C39D4}"/>
                  </a:ext>
                </a:extLst>
              </p:cNvPr>
              <p:cNvPicPr/>
              <p:nvPr/>
            </p:nvPicPr>
            <p:blipFill>
              <a:blip r:embed="rId5"/>
              <a:stretch>
                <a:fillRect/>
              </a:stretch>
            </p:blipFill>
            <p:spPr>
              <a:xfrm>
                <a:off x="2514240" y="1118880"/>
                <a:ext cx="5803560" cy="3380760"/>
              </a:xfrm>
              <a:prstGeom prst="rect">
                <a:avLst/>
              </a:prstGeom>
            </p:spPr>
          </p:pic>
        </mc:Fallback>
      </mc:AlternateContent>
    </p:spTree>
    <p:extLst>
      <p:ext uri="{BB962C8B-B14F-4D97-AF65-F5344CB8AC3E}">
        <p14:creationId xmlns:p14="http://schemas.microsoft.com/office/powerpoint/2010/main" val="1711585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FE69-3D17-45FE-A04D-920DC5EAAB50}"/>
              </a:ext>
            </a:extLst>
          </p:cNvPr>
          <p:cNvSpPr>
            <a:spLocks noGrp="1"/>
          </p:cNvSpPr>
          <p:nvPr>
            <p:ph type="title"/>
          </p:nvPr>
        </p:nvSpPr>
        <p:spPr/>
        <p:txBody>
          <a:bodyPr/>
          <a:lstStyle/>
          <a:p>
            <a:r>
              <a:rPr lang="en-US" dirty="0"/>
              <a:t>Moral Theories</a:t>
            </a:r>
          </a:p>
        </p:txBody>
      </p:sp>
      <p:sp>
        <p:nvSpPr>
          <p:cNvPr id="3" name="Content Placeholder 2">
            <a:extLst>
              <a:ext uri="{FF2B5EF4-FFF2-40B4-BE49-F238E27FC236}">
                <a16:creationId xmlns:a16="http://schemas.microsoft.com/office/drawing/2014/main" id="{1FB1F0D2-E626-40B7-BC4C-9FE7BC80BB5B}"/>
              </a:ext>
            </a:extLst>
          </p:cNvPr>
          <p:cNvSpPr>
            <a:spLocks noGrp="1"/>
          </p:cNvSpPr>
          <p:nvPr>
            <p:ph idx="1"/>
          </p:nvPr>
        </p:nvSpPr>
        <p:spPr>
          <a:xfrm>
            <a:off x="628650" y="1369219"/>
            <a:ext cx="7886700" cy="3774281"/>
          </a:xfrm>
        </p:spPr>
        <p:txBody>
          <a:bodyPr>
            <a:noAutofit/>
          </a:bodyPr>
          <a:lstStyle/>
          <a:p>
            <a:pPr marL="0" indent="0">
              <a:buNone/>
            </a:pPr>
            <a:r>
              <a:rPr lang="en-US" dirty="0"/>
              <a:t>Divine Command</a:t>
            </a:r>
          </a:p>
          <a:p>
            <a:pPr marL="0" indent="0">
              <a:buNone/>
            </a:pPr>
            <a:r>
              <a:rPr lang="en-US" sz="1350" dirty="0"/>
              <a:t> - Ethics are mandated by divine</a:t>
            </a:r>
          </a:p>
          <a:p>
            <a:pPr marL="0" indent="0">
              <a:buNone/>
            </a:pPr>
            <a:r>
              <a:rPr lang="en-US" sz="1350" dirty="0"/>
              <a:t> - Saint Augustine</a:t>
            </a:r>
          </a:p>
          <a:p>
            <a:pPr marL="0" indent="0">
              <a:buNone/>
            </a:pPr>
            <a:r>
              <a:rPr lang="en-US" dirty="0"/>
              <a:t>Utilitarianism</a:t>
            </a:r>
          </a:p>
          <a:p>
            <a:pPr marL="0" indent="0">
              <a:buNone/>
            </a:pPr>
            <a:r>
              <a:rPr lang="en-US" sz="1350" dirty="0"/>
              <a:t> - Ethics are related to the consequences</a:t>
            </a:r>
          </a:p>
          <a:p>
            <a:pPr marL="0" indent="0">
              <a:buNone/>
            </a:pPr>
            <a:r>
              <a:rPr lang="en-US" sz="1350" dirty="0"/>
              <a:t> - Henry Sidgwick</a:t>
            </a:r>
          </a:p>
          <a:p>
            <a:pPr marL="0" indent="0">
              <a:buNone/>
            </a:pPr>
            <a:r>
              <a:rPr lang="en-US" dirty="0"/>
              <a:t>Virtue Ethics</a:t>
            </a:r>
          </a:p>
          <a:p>
            <a:pPr marL="0" indent="0">
              <a:buNone/>
            </a:pPr>
            <a:r>
              <a:rPr lang="en-US" sz="1350" dirty="0"/>
              <a:t> - Ethics are internal motivation</a:t>
            </a:r>
          </a:p>
          <a:p>
            <a:pPr marL="0" indent="0">
              <a:buNone/>
            </a:pPr>
            <a:r>
              <a:rPr lang="en-US" sz="1350" dirty="0"/>
              <a:t> - Elizabeth Anscombe</a:t>
            </a:r>
          </a:p>
          <a:p>
            <a:pPr marL="0" indent="0">
              <a:buNone/>
            </a:pPr>
            <a:r>
              <a:rPr lang="en-US" dirty="0"/>
              <a:t>Deontology</a:t>
            </a:r>
          </a:p>
          <a:p>
            <a:pPr marL="0" indent="0">
              <a:buNone/>
            </a:pPr>
            <a:r>
              <a:rPr lang="en-US" sz="1350" dirty="0"/>
              <a:t> - Ethics are a shared set of rules</a:t>
            </a:r>
          </a:p>
          <a:p>
            <a:pPr marL="0" indent="0">
              <a:buNone/>
            </a:pPr>
            <a:r>
              <a:rPr lang="en-US" sz="1350" dirty="0"/>
              <a:t> - Immanuel Kant		</a:t>
            </a:r>
          </a:p>
          <a:p>
            <a:pPr marL="0" indent="0">
              <a:buNone/>
            </a:pPr>
            <a:endParaRPr lang="en-US" sz="1350" dirty="0"/>
          </a:p>
          <a:p>
            <a:pPr marL="0" indent="0">
              <a:buNone/>
            </a:pPr>
            <a:r>
              <a:rPr lang="en-US" sz="1350" dirty="0"/>
              <a:t>http://existentialcomics.com/comic/258</a:t>
            </a:r>
          </a:p>
          <a:p>
            <a:pPr marL="0" indent="0">
              <a:buNone/>
            </a:pPr>
            <a:endParaRPr lang="en-US" sz="1350" dirty="0"/>
          </a:p>
          <a:p>
            <a:endParaRPr lang="en-US" dirty="0"/>
          </a:p>
        </p:txBody>
      </p:sp>
      <p:pic>
        <p:nvPicPr>
          <p:cNvPr id="2050" name="Picture 2" descr="https://lh6.googleusercontent.com/MDz7zfvglDjxIbfF2E0lW7PFOwxXHQc-MHrZSMzxN187ijC--xiaASOL1ofggZw4RLoQvzh-f3n7mcFB6iVcjZ97ex9YP-V2Xn4fEBAqhWDw5Yh-9wWTaZaxH0Myueh6sfMWFXCZSh4">
            <a:extLst>
              <a:ext uri="{FF2B5EF4-FFF2-40B4-BE49-F238E27FC236}">
                <a16:creationId xmlns:a16="http://schemas.microsoft.com/office/drawing/2014/main" id="{DF2B5C35-772D-4D32-8F62-C054886A7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903" y="0"/>
            <a:ext cx="344209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20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7BFE-A834-4899-A3C3-855DAE9F7645}"/>
              </a:ext>
            </a:extLst>
          </p:cNvPr>
          <p:cNvSpPr>
            <a:spLocks noGrp="1"/>
          </p:cNvSpPr>
          <p:nvPr>
            <p:ph type="title"/>
          </p:nvPr>
        </p:nvSpPr>
        <p:spPr/>
        <p:txBody>
          <a:bodyPr/>
          <a:lstStyle/>
          <a:p>
            <a:r>
              <a:rPr lang="en-US" dirty="0"/>
              <a:t>Participation – Moral Theories</a:t>
            </a:r>
          </a:p>
        </p:txBody>
      </p:sp>
      <p:sp>
        <p:nvSpPr>
          <p:cNvPr id="3" name="Content Placeholder 2">
            <a:extLst>
              <a:ext uri="{FF2B5EF4-FFF2-40B4-BE49-F238E27FC236}">
                <a16:creationId xmlns:a16="http://schemas.microsoft.com/office/drawing/2014/main" id="{4907E43A-DB26-43E8-A66B-64A2FFCA0446}"/>
              </a:ext>
            </a:extLst>
          </p:cNvPr>
          <p:cNvSpPr>
            <a:spLocks noGrp="1"/>
          </p:cNvSpPr>
          <p:nvPr>
            <p:ph idx="1"/>
          </p:nvPr>
        </p:nvSpPr>
        <p:spPr/>
        <p:txBody>
          <a:bodyPr/>
          <a:lstStyle/>
          <a:p>
            <a:r>
              <a:rPr lang="en-US" dirty="0"/>
              <a:t>https://forms.gle/RyFYmJwagCK5B39XA</a:t>
            </a:r>
          </a:p>
        </p:txBody>
      </p:sp>
    </p:spTree>
    <p:extLst>
      <p:ext uri="{BB962C8B-B14F-4D97-AF65-F5344CB8AC3E}">
        <p14:creationId xmlns:p14="http://schemas.microsoft.com/office/powerpoint/2010/main" val="3871529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0632-C891-407C-BC91-72605CDCE002}"/>
              </a:ext>
            </a:extLst>
          </p:cNvPr>
          <p:cNvSpPr>
            <a:spLocks noGrp="1"/>
          </p:cNvSpPr>
          <p:nvPr>
            <p:ph type="title"/>
          </p:nvPr>
        </p:nvSpPr>
        <p:spPr/>
        <p:txBody>
          <a:bodyPr/>
          <a:lstStyle/>
          <a:p>
            <a:r>
              <a:rPr lang="en-US" dirty="0"/>
              <a:t>The Trolley Problem</a:t>
            </a:r>
          </a:p>
        </p:txBody>
      </p:sp>
      <p:sp>
        <p:nvSpPr>
          <p:cNvPr id="3" name="Content Placeholder 2">
            <a:extLst>
              <a:ext uri="{FF2B5EF4-FFF2-40B4-BE49-F238E27FC236}">
                <a16:creationId xmlns:a16="http://schemas.microsoft.com/office/drawing/2014/main" id="{2BED6D98-FF22-47A3-A6F6-7187F684371A}"/>
              </a:ext>
            </a:extLst>
          </p:cNvPr>
          <p:cNvSpPr>
            <a:spLocks noGrp="1"/>
          </p:cNvSpPr>
          <p:nvPr>
            <p:ph idx="1"/>
          </p:nvPr>
        </p:nvSpPr>
        <p:spPr/>
        <p:txBody>
          <a:bodyPr/>
          <a:lstStyle/>
          <a:p>
            <a:endParaRPr lang="en-US"/>
          </a:p>
        </p:txBody>
      </p:sp>
      <p:pic>
        <p:nvPicPr>
          <p:cNvPr id="6146" name="Picture 2" descr="Image result for the trolley problem">
            <a:extLst>
              <a:ext uri="{FF2B5EF4-FFF2-40B4-BE49-F238E27FC236}">
                <a16:creationId xmlns:a16="http://schemas.microsoft.com/office/drawing/2014/main" id="{DDD437C2-9077-42B9-AB72-1CAE7BD25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2095"/>
            <a:ext cx="9144000" cy="31206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BDC36E0-C40E-4906-9DC9-A31FAA534719}"/>
                  </a:ext>
                </a:extLst>
              </p14:cNvPr>
              <p14:cNvContentPartPr/>
              <p14:nvPr/>
            </p14:nvContentPartPr>
            <p14:xfrm>
              <a:off x="1667880" y="873000"/>
              <a:ext cx="7314120" cy="3981600"/>
            </p14:xfrm>
          </p:contentPart>
        </mc:Choice>
        <mc:Fallback xmlns="">
          <p:pic>
            <p:nvPicPr>
              <p:cNvPr id="4" name="Ink 3">
                <a:extLst>
                  <a:ext uri="{FF2B5EF4-FFF2-40B4-BE49-F238E27FC236}">
                    <a16:creationId xmlns:a16="http://schemas.microsoft.com/office/drawing/2014/main" id="{3BDC36E0-C40E-4906-9DC9-A31FAA534719}"/>
                  </a:ext>
                </a:extLst>
              </p:cNvPr>
              <p:cNvPicPr/>
              <p:nvPr/>
            </p:nvPicPr>
            <p:blipFill>
              <a:blip r:embed="rId5"/>
              <a:stretch>
                <a:fillRect/>
              </a:stretch>
            </p:blipFill>
            <p:spPr>
              <a:xfrm>
                <a:off x="1658520" y="863640"/>
                <a:ext cx="7332840" cy="4000320"/>
              </a:xfrm>
              <a:prstGeom prst="rect">
                <a:avLst/>
              </a:prstGeom>
            </p:spPr>
          </p:pic>
        </mc:Fallback>
      </mc:AlternateContent>
    </p:spTree>
    <p:extLst>
      <p:ext uri="{BB962C8B-B14F-4D97-AF65-F5344CB8AC3E}">
        <p14:creationId xmlns:p14="http://schemas.microsoft.com/office/powerpoint/2010/main" val="3109704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6F67-A7D6-46A8-8161-CDE6B03B6CA8}"/>
              </a:ext>
            </a:extLst>
          </p:cNvPr>
          <p:cNvSpPr>
            <a:spLocks noGrp="1"/>
          </p:cNvSpPr>
          <p:nvPr>
            <p:ph type="title"/>
          </p:nvPr>
        </p:nvSpPr>
        <p:spPr/>
        <p:txBody>
          <a:bodyPr/>
          <a:lstStyle/>
          <a:p>
            <a:r>
              <a:rPr lang="en-US" dirty="0"/>
              <a:t>Case Study 1 – Moral Machines</a:t>
            </a:r>
          </a:p>
        </p:txBody>
      </p:sp>
      <p:sp>
        <p:nvSpPr>
          <p:cNvPr id="3" name="Content Placeholder 2">
            <a:extLst>
              <a:ext uri="{FF2B5EF4-FFF2-40B4-BE49-F238E27FC236}">
                <a16:creationId xmlns:a16="http://schemas.microsoft.com/office/drawing/2014/main" id="{2CA8F67B-83C4-42F3-84BA-CB8A199620AF}"/>
              </a:ext>
            </a:extLst>
          </p:cNvPr>
          <p:cNvSpPr>
            <a:spLocks noGrp="1"/>
          </p:cNvSpPr>
          <p:nvPr>
            <p:ph idx="1"/>
          </p:nvPr>
        </p:nvSpPr>
        <p:spPr/>
        <p:txBody>
          <a:bodyPr/>
          <a:lstStyle/>
          <a:p>
            <a:pPr marL="0" indent="0">
              <a:buNone/>
            </a:pPr>
            <a:r>
              <a:rPr lang="en-US" dirty="0">
                <a:hlinkClick r:id="rId2"/>
              </a:rPr>
              <a:t>http://moralmachine.mit.edu/</a:t>
            </a:r>
            <a:endParaRPr lang="en-US" dirty="0"/>
          </a:p>
          <a:p>
            <a:pPr marL="342900" lvl="1" indent="0">
              <a:buNone/>
            </a:pPr>
            <a:r>
              <a:rPr lang="en-US" dirty="0"/>
              <a:t>- </a:t>
            </a:r>
            <a:r>
              <a:rPr lang="en-US" i="1" dirty="0"/>
              <a:t>judge</a:t>
            </a:r>
            <a:r>
              <a:rPr lang="en-US" dirty="0"/>
              <a:t> (they collect data) or </a:t>
            </a:r>
            <a:r>
              <a:rPr lang="en-US" i="1" dirty="0"/>
              <a:t>browse</a:t>
            </a:r>
            <a:r>
              <a:rPr lang="en-US" dirty="0"/>
              <a:t> (ostensibly, they don’t)</a:t>
            </a:r>
          </a:p>
        </p:txBody>
      </p:sp>
      <p:pic>
        <p:nvPicPr>
          <p:cNvPr id="4" name="Picture 3">
            <a:extLst>
              <a:ext uri="{FF2B5EF4-FFF2-40B4-BE49-F238E27FC236}">
                <a16:creationId xmlns:a16="http://schemas.microsoft.com/office/drawing/2014/main" id="{46A4B745-462F-495B-B92D-F6464E044A75}"/>
              </a:ext>
            </a:extLst>
          </p:cNvPr>
          <p:cNvPicPr>
            <a:picLocks noChangeAspect="1"/>
          </p:cNvPicPr>
          <p:nvPr/>
        </p:nvPicPr>
        <p:blipFill>
          <a:blip r:embed="rId3"/>
          <a:stretch>
            <a:fillRect/>
          </a:stretch>
        </p:blipFill>
        <p:spPr>
          <a:xfrm>
            <a:off x="2800757" y="2012589"/>
            <a:ext cx="3542486" cy="313091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377FBFB-1472-4B7F-A094-49EDE50BD733}"/>
                  </a:ext>
                </a:extLst>
              </p14:cNvPr>
              <p14:cNvContentPartPr/>
              <p14:nvPr/>
            </p14:nvContentPartPr>
            <p14:xfrm>
              <a:off x="2979360" y="2558880"/>
              <a:ext cx="1368000" cy="1226160"/>
            </p14:xfrm>
          </p:contentPart>
        </mc:Choice>
        <mc:Fallback xmlns="">
          <p:pic>
            <p:nvPicPr>
              <p:cNvPr id="5" name="Ink 4">
                <a:extLst>
                  <a:ext uri="{FF2B5EF4-FFF2-40B4-BE49-F238E27FC236}">
                    <a16:creationId xmlns:a16="http://schemas.microsoft.com/office/drawing/2014/main" id="{1377FBFB-1472-4B7F-A094-49EDE50BD733}"/>
                  </a:ext>
                </a:extLst>
              </p:cNvPr>
              <p:cNvPicPr/>
              <p:nvPr/>
            </p:nvPicPr>
            <p:blipFill>
              <a:blip r:embed="rId5"/>
              <a:stretch>
                <a:fillRect/>
              </a:stretch>
            </p:blipFill>
            <p:spPr>
              <a:xfrm>
                <a:off x="2970000" y="2549520"/>
                <a:ext cx="1386720" cy="1244880"/>
              </a:xfrm>
              <a:prstGeom prst="rect">
                <a:avLst/>
              </a:prstGeom>
            </p:spPr>
          </p:pic>
        </mc:Fallback>
      </mc:AlternateContent>
    </p:spTree>
    <p:extLst>
      <p:ext uri="{BB962C8B-B14F-4D97-AF65-F5344CB8AC3E}">
        <p14:creationId xmlns:p14="http://schemas.microsoft.com/office/powerpoint/2010/main" val="4120290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8305-9C84-481E-8CFE-BED5D3ECDE0E}"/>
              </a:ext>
            </a:extLst>
          </p:cNvPr>
          <p:cNvSpPr>
            <a:spLocks noGrp="1"/>
          </p:cNvSpPr>
          <p:nvPr>
            <p:ph type="title"/>
          </p:nvPr>
        </p:nvSpPr>
        <p:spPr/>
        <p:txBody>
          <a:bodyPr/>
          <a:lstStyle/>
          <a:p>
            <a:r>
              <a:rPr lang="en-US" dirty="0"/>
              <a:t>Case Study 1 – Moral Machines</a:t>
            </a:r>
          </a:p>
        </p:txBody>
      </p:sp>
      <p:sp>
        <p:nvSpPr>
          <p:cNvPr id="4" name="Content Placeholder 3">
            <a:extLst>
              <a:ext uri="{FF2B5EF4-FFF2-40B4-BE49-F238E27FC236}">
                <a16:creationId xmlns:a16="http://schemas.microsoft.com/office/drawing/2014/main" id="{3270A7EB-AA92-408B-9CAB-BC81E95B624C}"/>
              </a:ext>
            </a:extLst>
          </p:cNvPr>
          <p:cNvSpPr>
            <a:spLocks noGrp="1"/>
          </p:cNvSpPr>
          <p:nvPr>
            <p:ph sz="half" idx="1"/>
          </p:nvPr>
        </p:nvSpPr>
        <p:spPr/>
        <p:txBody>
          <a:bodyPr>
            <a:normAutofit/>
          </a:bodyPr>
          <a:lstStyle/>
          <a:p>
            <a:pPr marL="0" indent="0">
              <a:buNone/>
            </a:pPr>
            <a:r>
              <a:rPr lang="en-US" dirty="0"/>
              <a:t>Theories</a:t>
            </a:r>
          </a:p>
          <a:p>
            <a:pPr marL="0" indent="0">
              <a:buNone/>
            </a:pPr>
            <a:r>
              <a:rPr lang="en-US" sz="1500" dirty="0"/>
              <a:t>Divine Command</a:t>
            </a:r>
          </a:p>
          <a:p>
            <a:pPr marL="0" indent="0">
              <a:buNone/>
            </a:pPr>
            <a:r>
              <a:rPr lang="en-US" sz="1500" dirty="0"/>
              <a:t>Utilitarianism</a:t>
            </a:r>
          </a:p>
          <a:p>
            <a:pPr marL="0" indent="0">
              <a:buNone/>
            </a:pPr>
            <a:r>
              <a:rPr lang="en-US" sz="1500" dirty="0"/>
              <a:t>Virtue Ethics</a:t>
            </a:r>
          </a:p>
          <a:p>
            <a:pPr marL="0" indent="0">
              <a:buNone/>
            </a:pPr>
            <a:r>
              <a:rPr lang="en-US" sz="1500" dirty="0"/>
              <a:t>Deontology</a:t>
            </a:r>
            <a:endParaRPr lang="en-US" dirty="0"/>
          </a:p>
        </p:txBody>
      </p:sp>
      <p:sp>
        <p:nvSpPr>
          <p:cNvPr id="5" name="Content Placeholder 4">
            <a:extLst>
              <a:ext uri="{FF2B5EF4-FFF2-40B4-BE49-F238E27FC236}">
                <a16:creationId xmlns:a16="http://schemas.microsoft.com/office/drawing/2014/main" id="{410B3A79-444F-4B09-BA03-FB39867B6D8A}"/>
              </a:ext>
            </a:extLst>
          </p:cNvPr>
          <p:cNvSpPr>
            <a:spLocks noGrp="1"/>
          </p:cNvSpPr>
          <p:nvPr>
            <p:ph sz="half" idx="2"/>
          </p:nvPr>
        </p:nvSpPr>
        <p:spPr/>
        <p:txBody>
          <a:bodyPr>
            <a:normAutofit/>
          </a:bodyPr>
          <a:lstStyle/>
          <a:p>
            <a:pPr marL="0" indent="0">
              <a:buNone/>
            </a:pPr>
            <a:r>
              <a:rPr lang="en-US" dirty="0"/>
              <a:t>Our Thoughts?</a:t>
            </a:r>
          </a:p>
          <a:p>
            <a:pPr marL="0" indent="0">
              <a:buNone/>
            </a:pPr>
            <a:endParaRPr lang="en-US" dirty="0"/>
          </a:p>
          <a:p>
            <a:pPr marL="0" indent="0">
              <a:buNone/>
            </a:pPr>
            <a:endParaRPr lang="en-US" dirty="0"/>
          </a:p>
          <a:p>
            <a:pPr marL="0" indent="0">
              <a:buNone/>
            </a:pPr>
            <a:endParaRPr lang="en-US" dirty="0"/>
          </a:p>
          <a:p>
            <a:pPr marL="0" indent="0">
              <a:buNone/>
            </a:pPr>
            <a:r>
              <a:rPr lang="en-US" dirty="0"/>
              <a:t>How might this change your actions?</a:t>
            </a:r>
          </a:p>
        </p:txBody>
      </p:sp>
    </p:spTree>
    <p:extLst>
      <p:ext uri="{BB962C8B-B14F-4D97-AF65-F5344CB8AC3E}">
        <p14:creationId xmlns:p14="http://schemas.microsoft.com/office/powerpoint/2010/main" val="818700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C965-BDDE-463F-B5CF-C1CDCE7D67F7}"/>
              </a:ext>
            </a:extLst>
          </p:cNvPr>
          <p:cNvSpPr>
            <a:spLocks noGrp="1"/>
          </p:cNvSpPr>
          <p:nvPr>
            <p:ph type="title"/>
          </p:nvPr>
        </p:nvSpPr>
        <p:spPr/>
        <p:txBody>
          <a:bodyPr/>
          <a:lstStyle/>
          <a:p>
            <a:r>
              <a:rPr lang="en-US" dirty="0"/>
              <a:t>Case Study 2 – Boeing 737 MAX Crashes</a:t>
            </a:r>
          </a:p>
        </p:txBody>
      </p:sp>
      <p:sp>
        <p:nvSpPr>
          <p:cNvPr id="3" name="Content Placeholder 2">
            <a:extLst>
              <a:ext uri="{FF2B5EF4-FFF2-40B4-BE49-F238E27FC236}">
                <a16:creationId xmlns:a16="http://schemas.microsoft.com/office/drawing/2014/main" id="{07C169B9-DCA9-4BB1-ABF4-BCB1F96C87AE}"/>
              </a:ext>
            </a:extLst>
          </p:cNvPr>
          <p:cNvSpPr>
            <a:spLocks noGrp="1"/>
          </p:cNvSpPr>
          <p:nvPr>
            <p:ph idx="1"/>
          </p:nvPr>
        </p:nvSpPr>
        <p:spPr/>
        <p:txBody>
          <a:bodyPr/>
          <a:lstStyle/>
          <a:p>
            <a:endParaRPr lang="en-US"/>
          </a:p>
        </p:txBody>
      </p:sp>
      <p:pic>
        <p:nvPicPr>
          <p:cNvPr id="3074" name="Picture 2" descr="Map showing the location of the crash">
            <a:extLst>
              <a:ext uri="{FF2B5EF4-FFF2-40B4-BE49-F238E27FC236}">
                <a16:creationId xmlns:a16="http://schemas.microsoft.com/office/drawing/2014/main" id="{817404F0-AE9D-4C2C-8EDB-E2D6E3C05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53" y="1369219"/>
            <a:ext cx="5682095" cy="353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408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52F1-256C-4D5F-8BB8-F892961FE6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F2E9FD-D86A-4161-B923-151EE0B29753}"/>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D5265B57-B594-47D3-94D3-8B0A53371F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649"/>
          <a:stretch/>
        </p:blipFill>
        <p:spPr bwMode="auto">
          <a:xfrm>
            <a:off x="311700" y="969721"/>
            <a:ext cx="8489796" cy="320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734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1EA6-7F60-4C46-8E00-0C04EB689F6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EA111EB-4BEF-45B9-9BD0-3F71D78D34AE}"/>
              </a:ext>
            </a:extLst>
          </p:cNvPr>
          <p:cNvSpPr>
            <a:spLocks noGrp="1"/>
          </p:cNvSpPr>
          <p:nvPr>
            <p:ph idx="1"/>
          </p:nvPr>
        </p:nvSpPr>
        <p:spPr/>
        <p:txBody>
          <a:bodyPr/>
          <a:lstStyle/>
          <a:p>
            <a:pPr marL="0" indent="0">
              <a:buNone/>
            </a:pPr>
            <a:endParaRPr lang="en-US" dirty="0"/>
          </a:p>
        </p:txBody>
      </p:sp>
      <p:pic>
        <p:nvPicPr>
          <p:cNvPr id="5122" name="Picture 2" descr="https://res.cloudinary.com/engineering-com/image/upload/w_1600,c_fit,q_auto,f_auto/MAX-737-sensor-W-780x520_hewjf1.jpg">
            <a:extLst>
              <a:ext uri="{FF2B5EF4-FFF2-40B4-BE49-F238E27FC236}">
                <a16:creationId xmlns:a16="http://schemas.microsoft.com/office/drawing/2014/main" id="{3369EB4D-4E9B-48DA-98DD-C15B8C7D5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66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646331"/>
          </a:xfrm>
          <a:prstGeom prst="rect">
            <a:avLst/>
          </a:prstGeom>
          <a:noFill/>
        </p:spPr>
        <p:txBody>
          <a:bodyPr wrap="square" rtlCol="0">
            <a:spAutoFit/>
          </a:bodyPr>
          <a:lstStyle/>
          <a:p>
            <a:r>
              <a:rPr lang="en-US" sz="1800" b="1" dirty="0">
                <a:latin typeface="Arial" pitchFamily="34" charset="0"/>
                <a:cs typeface="Arial" pitchFamily="34" charset="0"/>
              </a:rPr>
              <a:t>Three Level Model of Processing During Problem Solving (Hofer, 2004)</a:t>
            </a:r>
          </a:p>
        </p:txBody>
      </p:sp>
      <p:sp>
        <p:nvSpPr>
          <p:cNvPr id="4" name="TextBox 3">
            <a:extLst>
              <a:ext uri="{FF2B5EF4-FFF2-40B4-BE49-F238E27FC236}">
                <a16:creationId xmlns:a16="http://schemas.microsoft.com/office/drawing/2014/main" id="{E538739D-C859-7740-8B1B-3325C8B33A10}"/>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2" name="Triangle 1">
            <a:extLst>
              <a:ext uri="{FF2B5EF4-FFF2-40B4-BE49-F238E27FC236}">
                <a16:creationId xmlns:a16="http://schemas.microsoft.com/office/drawing/2014/main" id="{D9DA1CF1-E1BB-7442-9D8A-E6979FB60563}"/>
              </a:ext>
            </a:extLst>
          </p:cNvPr>
          <p:cNvSpPr/>
          <p:nvPr/>
        </p:nvSpPr>
        <p:spPr>
          <a:xfrm>
            <a:off x="2453164" y="685800"/>
            <a:ext cx="4237673" cy="3486150"/>
          </a:xfrm>
          <a:prstGeom prst="triangle">
            <a:avLst/>
          </a:prstGeom>
          <a:solidFill>
            <a:schemeClr val="tx1">
              <a:alpha val="5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a:p>
            <a:pPr algn="ctr"/>
            <a:r>
              <a:rPr lang="en-US" sz="1050" dirty="0"/>
              <a:t>Cognition</a:t>
            </a:r>
          </a:p>
          <a:p>
            <a:pPr algn="ctr"/>
            <a:r>
              <a:rPr lang="en-US" sz="1050" dirty="0"/>
              <a:t>(Reading, Gathering Information)</a:t>
            </a:r>
          </a:p>
        </p:txBody>
      </p:sp>
      <p:cxnSp>
        <p:nvCxnSpPr>
          <p:cNvPr id="7" name="Straight Connector 6">
            <a:extLst>
              <a:ext uri="{FF2B5EF4-FFF2-40B4-BE49-F238E27FC236}">
                <a16:creationId xmlns:a16="http://schemas.microsoft.com/office/drawing/2014/main" id="{59935C50-2587-0E41-9C46-CAEC2ADD8523}"/>
              </a:ext>
            </a:extLst>
          </p:cNvPr>
          <p:cNvCxnSpPr>
            <a:cxnSpLocks/>
          </p:cNvCxnSpPr>
          <p:nvPr/>
        </p:nvCxnSpPr>
        <p:spPr>
          <a:xfrm>
            <a:off x="3714750" y="2114550"/>
            <a:ext cx="1714500" cy="0"/>
          </a:xfrm>
          <a:prstGeom prst="line">
            <a:avLst/>
          </a:prstGeom>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E3C4F52-E974-504A-8279-F22E64F398B8}"/>
              </a:ext>
            </a:extLst>
          </p:cNvPr>
          <p:cNvCxnSpPr>
            <a:cxnSpLocks/>
          </p:cNvCxnSpPr>
          <p:nvPr/>
        </p:nvCxnSpPr>
        <p:spPr>
          <a:xfrm>
            <a:off x="3086100" y="3143250"/>
            <a:ext cx="2971800" cy="0"/>
          </a:xfrm>
          <a:prstGeom prst="line">
            <a:avLst/>
          </a:prstGeo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6C56CEB-EF14-334F-901A-E6C8107A9B82}"/>
              </a:ext>
            </a:extLst>
          </p:cNvPr>
          <p:cNvSpPr txBox="1"/>
          <p:nvPr/>
        </p:nvSpPr>
        <p:spPr>
          <a:xfrm>
            <a:off x="3905916" y="1837551"/>
            <a:ext cx="1378904" cy="253916"/>
          </a:xfrm>
          <a:prstGeom prst="rect">
            <a:avLst/>
          </a:prstGeom>
          <a:noFill/>
        </p:spPr>
        <p:txBody>
          <a:bodyPr wrap="none" rtlCol="0">
            <a:spAutoFit/>
          </a:bodyPr>
          <a:lstStyle/>
          <a:p>
            <a:pPr algn="ctr"/>
            <a:r>
              <a:rPr lang="en-US" sz="1050" dirty="0">
                <a:solidFill>
                  <a:schemeClr val="bg1"/>
                </a:solidFill>
              </a:rPr>
              <a:t>Epistemic Cognition</a:t>
            </a:r>
          </a:p>
        </p:txBody>
      </p:sp>
      <p:sp>
        <p:nvSpPr>
          <p:cNvPr id="15" name="TextBox 14">
            <a:extLst>
              <a:ext uri="{FF2B5EF4-FFF2-40B4-BE49-F238E27FC236}">
                <a16:creationId xmlns:a16="http://schemas.microsoft.com/office/drawing/2014/main" id="{CB4BF85B-D6A8-D541-80AB-2AC8E59994F4}"/>
              </a:ext>
            </a:extLst>
          </p:cNvPr>
          <p:cNvSpPr txBox="1"/>
          <p:nvPr/>
        </p:nvSpPr>
        <p:spPr>
          <a:xfrm>
            <a:off x="3504150" y="2621846"/>
            <a:ext cx="2182009" cy="415498"/>
          </a:xfrm>
          <a:prstGeom prst="rect">
            <a:avLst/>
          </a:prstGeom>
          <a:noFill/>
        </p:spPr>
        <p:txBody>
          <a:bodyPr wrap="none" rtlCol="0">
            <a:spAutoFit/>
          </a:bodyPr>
          <a:lstStyle/>
          <a:p>
            <a:pPr algn="ctr"/>
            <a:r>
              <a:rPr lang="en-US" sz="1050" dirty="0">
                <a:solidFill>
                  <a:schemeClr val="bg1"/>
                </a:solidFill>
              </a:rPr>
              <a:t>Metacognition</a:t>
            </a:r>
          </a:p>
          <a:p>
            <a:pPr algn="ctr"/>
            <a:r>
              <a:rPr lang="en-US" sz="1050" dirty="0">
                <a:solidFill>
                  <a:schemeClr val="bg1"/>
                </a:solidFill>
              </a:rPr>
              <a:t>(Reflecting, Planning, Monitoring)</a:t>
            </a:r>
          </a:p>
        </p:txBody>
      </p:sp>
      <p:sp>
        <p:nvSpPr>
          <p:cNvPr id="5" name="Left Arrow 4">
            <a:extLst>
              <a:ext uri="{FF2B5EF4-FFF2-40B4-BE49-F238E27FC236}">
                <a16:creationId xmlns:a16="http://schemas.microsoft.com/office/drawing/2014/main" id="{5AA66C25-6235-D94C-B193-928A9ABE3F89}"/>
              </a:ext>
            </a:extLst>
          </p:cNvPr>
          <p:cNvSpPr/>
          <p:nvPr/>
        </p:nvSpPr>
        <p:spPr>
          <a:xfrm rot="10800000">
            <a:off x="1828800" y="2286000"/>
            <a:ext cx="1485900" cy="571500"/>
          </a:xfrm>
          <a:prstGeom prst="leftArrow">
            <a:avLst/>
          </a:prstGeom>
          <a:solidFill>
            <a:srgbClr val="FF0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607145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9448-568E-4E67-8A60-4844CC1FB5C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DBD8C6D-2787-4928-8440-0B0E5085B5B3}"/>
              </a:ext>
            </a:extLst>
          </p:cNvPr>
          <p:cNvSpPr>
            <a:spLocks noGrp="1"/>
          </p:cNvSpPr>
          <p:nvPr>
            <p:ph idx="1"/>
          </p:nvPr>
        </p:nvSpPr>
        <p:spPr/>
        <p:txBody>
          <a:bodyPr/>
          <a:lstStyle/>
          <a:p>
            <a:pPr marL="0" indent="0">
              <a:buNone/>
            </a:pPr>
            <a:endParaRPr lang="en-US" dirty="0"/>
          </a:p>
        </p:txBody>
      </p:sp>
      <p:pic>
        <p:nvPicPr>
          <p:cNvPr id="4098" name="Picture 2" descr="Chart showing the conflicting sensor readings">
            <a:extLst>
              <a:ext uri="{FF2B5EF4-FFF2-40B4-BE49-F238E27FC236}">
                <a16:creationId xmlns:a16="http://schemas.microsoft.com/office/drawing/2014/main" id="{17A8FE39-BFEF-462F-A548-04CBD2305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535781"/>
            <a:ext cx="6972300" cy="407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56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682C-5DC0-4E26-B1CA-1C0100D82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5EF358-2808-407F-AA02-894612AB369E}"/>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56692744-9337-4C48-A589-0CAC81767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07" b="41689"/>
          <a:stretch/>
        </p:blipFill>
        <p:spPr bwMode="auto">
          <a:xfrm>
            <a:off x="1287469" y="487226"/>
            <a:ext cx="6569061" cy="41690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5FE279-218D-48DD-A90D-48F50B724723}"/>
                  </a:ext>
                </a:extLst>
              </p14:cNvPr>
              <p14:cNvContentPartPr/>
              <p14:nvPr/>
            </p14:nvContentPartPr>
            <p14:xfrm>
              <a:off x="3691080" y="2504520"/>
              <a:ext cx="661680" cy="1162440"/>
            </p14:xfrm>
          </p:contentPart>
        </mc:Choice>
        <mc:Fallback xmlns="">
          <p:pic>
            <p:nvPicPr>
              <p:cNvPr id="4" name="Ink 3">
                <a:extLst>
                  <a:ext uri="{FF2B5EF4-FFF2-40B4-BE49-F238E27FC236}">
                    <a16:creationId xmlns:a16="http://schemas.microsoft.com/office/drawing/2014/main" id="{C35FE279-218D-48DD-A90D-48F50B724723}"/>
                  </a:ext>
                </a:extLst>
              </p:cNvPr>
              <p:cNvPicPr/>
              <p:nvPr/>
            </p:nvPicPr>
            <p:blipFill>
              <a:blip r:embed="rId4"/>
              <a:stretch>
                <a:fillRect/>
              </a:stretch>
            </p:blipFill>
            <p:spPr>
              <a:xfrm>
                <a:off x="3681720" y="2495160"/>
                <a:ext cx="680400" cy="1181160"/>
              </a:xfrm>
              <a:prstGeom prst="rect">
                <a:avLst/>
              </a:prstGeom>
            </p:spPr>
          </p:pic>
        </mc:Fallback>
      </mc:AlternateContent>
    </p:spTree>
    <p:extLst>
      <p:ext uri="{BB962C8B-B14F-4D97-AF65-F5344CB8AC3E}">
        <p14:creationId xmlns:p14="http://schemas.microsoft.com/office/powerpoint/2010/main" val="3019746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D213-7A92-424B-9E8C-64348ECB75EE}"/>
              </a:ext>
            </a:extLst>
          </p:cNvPr>
          <p:cNvSpPr>
            <a:spLocks noGrp="1"/>
          </p:cNvSpPr>
          <p:nvPr>
            <p:ph type="title"/>
          </p:nvPr>
        </p:nvSpPr>
        <p:spPr/>
        <p:txBody>
          <a:bodyPr/>
          <a:lstStyle/>
          <a:p>
            <a:r>
              <a:rPr lang="en-US" dirty="0"/>
              <a:t>Case Study 2 – Boeing 737 MAX Crashes</a:t>
            </a:r>
          </a:p>
        </p:txBody>
      </p:sp>
      <p:sp>
        <p:nvSpPr>
          <p:cNvPr id="3" name="Content Placeholder 2">
            <a:extLst>
              <a:ext uri="{FF2B5EF4-FFF2-40B4-BE49-F238E27FC236}">
                <a16:creationId xmlns:a16="http://schemas.microsoft.com/office/drawing/2014/main" id="{909CD2AA-1D6A-41CC-A9F7-40B67AD629B9}"/>
              </a:ext>
            </a:extLst>
          </p:cNvPr>
          <p:cNvSpPr>
            <a:spLocks noGrp="1"/>
          </p:cNvSpPr>
          <p:nvPr>
            <p:ph idx="1"/>
          </p:nvPr>
        </p:nvSpPr>
        <p:spPr/>
        <p:txBody>
          <a:bodyPr/>
          <a:lstStyle/>
          <a:p>
            <a:pPr marL="0" indent="0">
              <a:buNone/>
            </a:pPr>
            <a:r>
              <a:rPr lang="en-US" dirty="0"/>
              <a:t>Thoughts?</a:t>
            </a:r>
          </a:p>
          <a:p>
            <a:pPr marL="0" indent="0">
              <a:buNone/>
            </a:pPr>
            <a:endParaRPr lang="en-US" dirty="0"/>
          </a:p>
          <a:p>
            <a:pPr marL="0" indent="0">
              <a:buNone/>
            </a:pPr>
            <a:endParaRPr lang="en-US" dirty="0"/>
          </a:p>
          <a:p>
            <a:pPr marL="0" indent="0">
              <a:buNone/>
            </a:pPr>
            <a:r>
              <a:rPr lang="en-US" dirty="0"/>
              <a:t>Who is responsible?</a:t>
            </a:r>
          </a:p>
          <a:p>
            <a:pPr marL="0" indent="0">
              <a:buNone/>
            </a:pPr>
            <a:endParaRPr lang="en-US" dirty="0"/>
          </a:p>
          <a:p>
            <a:pPr marL="0" indent="0">
              <a:buNone/>
            </a:pPr>
            <a:endParaRPr lang="en-US" dirty="0"/>
          </a:p>
          <a:p>
            <a:pPr marL="0" indent="0">
              <a:buNone/>
            </a:pPr>
            <a:r>
              <a:rPr lang="en-US" dirty="0"/>
              <a:t>How can this inform your actions?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20A7ABF-C404-48F5-9F90-F954F6A4AB3F}"/>
                  </a:ext>
                </a:extLst>
              </p14:cNvPr>
              <p14:cNvContentPartPr/>
              <p14:nvPr/>
            </p14:nvContentPartPr>
            <p14:xfrm>
              <a:off x="6336720" y="964440"/>
              <a:ext cx="2112840" cy="1307160"/>
            </p14:xfrm>
          </p:contentPart>
        </mc:Choice>
        <mc:Fallback xmlns="">
          <p:pic>
            <p:nvPicPr>
              <p:cNvPr id="4" name="Ink 3">
                <a:extLst>
                  <a:ext uri="{FF2B5EF4-FFF2-40B4-BE49-F238E27FC236}">
                    <a16:creationId xmlns:a16="http://schemas.microsoft.com/office/drawing/2014/main" id="{520A7ABF-C404-48F5-9F90-F954F6A4AB3F}"/>
                  </a:ext>
                </a:extLst>
              </p:cNvPr>
              <p:cNvPicPr/>
              <p:nvPr/>
            </p:nvPicPr>
            <p:blipFill>
              <a:blip r:embed="rId3"/>
              <a:stretch>
                <a:fillRect/>
              </a:stretch>
            </p:blipFill>
            <p:spPr>
              <a:xfrm>
                <a:off x="6327360" y="955080"/>
                <a:ext cx="2131560" cy="1325880"/>
              </a:xfrm>
              <a:prstGeom prst="rect">
                <a:avLst/>
              </a:prstGeom>
            </p:spPr>
          </p:pic>
        </mc:Fallback>
      </mc:AlternateContent>
    </p:spTree>
    <p:extLst>
      <p:ext uri="{BB962C8B-B14F-4D97-AF65-F5344CB8AC3E}">
        <p14:creationId xmlns:p14="http://schemas.microsoft.com/office/powerpoint/2010/main" val="1626379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BB771A-26BF-4EE9-86E1-D85BF4F4601D}"/>
              </a:ext>
            </a:extLst>
          </p:cNvPr>
          <p:cNvSpPr>
            <a:spLocks noGrp="1"/>
          </p:cNvSpPr>
          <p:nvPr>
            <p:ph type="title"/>
          </p:nvPr>
        </p:nvSpPr>
        <p:spPr/>
        <p:txBody>
          <a:bodyPr/>
          <a:lstStyle/>
          <a:p>
            <a:r>
              <a:rPr lang="en-US" dirty="0"/>
              <a:t>Friday</a:t>
            </a:r>
          </a:p>
        </p:txBody>
      </p:sp>
      <p:sp>
        <p:nvSpPr>
          <p:cNvPr id="5" name="Text Placeholder 4">
            <a:extLst>
              <a:ext uri="{FF2B5EF4-FFF2-40B4-BE49-F238E27FC236}">
                <a16:creationId xmlns:a16="http://schemas.microsoft.com/office/drawing/2014/main" id="{5CB84379-280D-4E1B-9062-B308089B28D0}"/>
              </a:ext>
            </a:extLst>
          </p:cNvPr>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2707EF-7653-4FA9-8E1A-8ABCF6EE50FD}"/>
                  </a:ext>
                </a:extLst>
              </p14:cNvPr>
              <p14:cNvContentPartPr/>
              <p14:nvPr/>
            </p14:nvContentPartPr>
            <p14:xfrm>
              <a:off x="3411360" y="896040"/>
              <a:ext cx="5304960" cy="3263760"/>
            </p14:xfrm>
          </p:contentPart>
        </mc:Choice>
        <mc:Fallback xmlns="">
          <p:pic>
            <p:nvPicPr>
              <p:cNvPr id="2" name="Ink 1">
                <a:extLst>
                  <a:ext uri="{FF2B5EF4-FFF2-40B4-BE49-F238E27FC236}">
                    <a16:creationId xmlns:a16="http://schemas.microsoft.com/office/drawing/2014/main" id="{082707EF-7653-4FA9-8E1A-8ABCF6EE50FD}"/>
                  </a:ext>
                </a:extLst>
              </p:cNvPr>
              <p:cNvPicPr/>
              <p:nvPr/>
            </p:nvPicPr>
            <p:blipFill>
              <a:blip r:embed="rId3"/>
              <a:stretch>
                <a:fillRect/>
              </a:stretch>
            </p:blipFill>
            <p:spPr>
              <a:xfrm>
                <a:off x="3402000" y="886680"/>
                <a:ext cx="5323680" cy="3282480"/>
              </a:xfrm>
              <a:prstGeom prst="rect">
                <a:avLst/>
              </a:prstGeom>
            </p:spPr>
          </p:pic>
        </mc:Fallback>
      </mc:AlternateContent>
    </p:spTree>
    <p:extLst>
      <p:ext uri="{BB962C8B-B14F-4D97-AF65-F5344CB8AC3E}">
        <p14:creationId xmlns:p14="http://schemas.microsoft.com/office/powerpoint/2010/main" val="1583205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6C9C78-90ED-420D-9556-645371097CC8}"/>
              </a:ext>
            </a:extLst>
          </p:cNvPr>
          <p:cNvSpPr>
            <a:spLocks noGrp="1"/>
          </p:cNvSpPr>
          <p:nvPr>
            <p:ph type="title"/>
          </p:nvPr>
        </p:nvSpPr>
        <p:spPr/>
        <p:txBody>
          <a:bodyPr/>
          <a:lstStyle/>
          <a:p>
            <a:r>
              <a:rPr lang="en-US" dirty="0"/>
              <a:t>Course Logistics</a:t>
            </a:r>
          </a:p>
        </p:txBody>
      </p:sp>
      <p:sp>
        <p:nvSpPr>
          <p:cNvPr id="5" name="Content Placeholder 4">
            <a:extLst>
              <a:ext uri="{FF2B5EF4-FFF2-40B4-BE49-F238E27FC236}">
                <a16:creationId xmlns:a16="http://schemas.microsoft.com/office/drawing/2014/main" id="{5B53B76A-7FA2-42B2-936E-66CE9A8CFB0E}"/>
              </a:ext>
            </a:extLst>
          </p:cNvPr>
          <p:cNvSpPr>
            <a:spLocks noGrp="1"/>
          </p:cNvSpPr>
          <p:nvPr>
            <p:ph idx="1"/>
          </p:nvPr>
        </p:nvSpPr>
        <p:spPr/>
        <p:txBody>
          <a:bodyPr/>
          <a:lstStyle/>
          <a:p>
            <a:r>
              <a:rPr lang="en-US" dirty="0"/>
              <a:t>Project Milestone 3: Due 4/8</a:t>
            </a:r>
          </a:p>
          <a:p>
            <a:pPr lvl="1"/>
            <a:r>
              <a:rPr lang="en-US" dirty="0"/>
              <a:t>Just a check-in, integrating feedback, etc.</a:t>
            </a:r>
          </a:p>
          <a:p>
            <a:r>
              <a:rPr lang="en-US" dirty="0"/>
              <a:t>Exam 2</a:t>
            </a:r>
          </a:p>
          <a:p>
            <a:pPr lvl="1"/>
            <a:r>
              <a:rPr lang="en-US" dirty="0"/>
              <a:t>4/18 – We will discuss next week</a:t>
            </a:r>
          </a:p>
          <a:p>
            <a:r>
              <a:rPr lang="en-US" dirty="0"/>
              <a:t>Problem Set 5</a:t>
            </a:r>
          </a:p>
          <a:p>
            <a:pPr lvl="1"/>
            <a:r>
              <a:rPr lang="en-US" dirty="0"/>
              <a:t>Due 4/27 (Wednesday the week before finals)z</a:t>
            </a:r>
          </a:p>
          <a:p>
            <a:r>
              <a:rPr lang="en-US" dirty="0"/>
              <a:t>Project Milestone 4</a:t>
            </a:r>
          </a:p>
          <a:p>
            <a:pPr lvl="1"/>
            <a:r>
              <a:rPr lang="en-US" dirty="0"/>
              <a:t>Due Sunday, 5/1 @ 1:30PM – Our Final Exam Slot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680A61E-3844-4C8A-87B0-D6734F9D32F3}"/>
                  </a:ext>
                </a:extLst>
              </p14:cNvPr>
              <p14:cNvContentPartPr/>
              <p14:nvPr/>
            </p14:nvContentPartPr>
            <p14:xfrm>
              <a:off x="3808080" y="2198520"/>
              <a:ext cx="4488120" cy="2955240"/>
            </p14:xfrm>
          </p:contentPart>
        </mc:Choice>
        <mc:Fallback xmlns="">
          <p:pic>
            <p:nvPicPr>
              <p:cNvPr id="3" name="Ink 2">
                <a:extLst>
                  <a:ext uri="{FF2B5EF4-FFF2-40B4-BE49-F238E27FC236}">
                    <a16:creationId xmlns:a16="http://schemas.microsoft.com/office/drawing/2014/main" id="{3680A61E-3844-4C8A-87B0-D6734F9D32F3}"/>
                  </a:ext>
                </a:extLst>
              </p:cNvPr>
              <p:cNvPicPr/>
              <p:nvPr/>
            </p:nvPicPr>
            <p:blipFill>
              <a:blip r:embed="rId3"/>
              <a:stretch>
                <a:fillRect/>
              </a:stretch>
            </p:blipFill>
            <p:spPr>
              <a:xfrm>
                <a:off x="3798720" y="2189160"/>
                <a:ext cx="4506840" cy="2973960"/>
              </a:xfrm>
              <a:prstGeom prst="rect">
                <a:avLst/>
              </a:prstGeom>
            </p:spPr>
          </p:pic>
        </mc:Fallback>
      </mc:AlternateContent>
    </p:spTree>
    <p:extLst>
      <p:ext uri="{BB962C8B-B14F-4D97-AF65-F5344CB8AC3E}">
        <p14:creationId xmlns:p14="http://schemas.microsoft.com/office/powerpoint/2010/main" val="2823293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993B24-2CF3-4834-BA3F-06FD52EA0ECF}"/>
              </a:ext>
            </a:extLst>
          </p:cNvPr>
          <p:cNvSpPr>
            <a:spLocks noGrp="1"/>
          </p:cNvSpPr>
          <p:nvPr>
            <p:ph type="title"/>
          </p:nvPr>
        </p:nvSpPr>
        <p:spPr/>
        <p:txBody>
          <a:bodyPr/>
          <a:lstStyle/>
          <a:p>
            <a:r>
              <a:rPr lang="en-US" dirty="0"/>
              <a:t>Ethics vs. Morals vs. Laws</a:t>
            </a:r>
          </a:p>
        </p:txBody>
      </p:sp>
      <p:sp>
        <p:nvSpPr>
          <p:cNvPr id="6" name="Content Placeholder 5">
            <a:extLst>
              <a:ext uri="{FF2B5EF4-FFF2-40B4-BE49-F238E27FC236}">
                <a16:creationId xmlns:a16="http://schemas.microsoft.com/office/drawing/2014/main" id="{8ABEB42D-E4B7-4117-A957-4A19818E7D19}"/>
              </a:ext>
            </a:extLst>
          </p:cNvPr>
          <p:cNvSpPr>
            <a:spLocks noGrp="1"/>
          </p:cNvSpPr>
          <p:nvPr>
            <p:ph idx="1"/>
          </p:nvPr>
        </p:nvSpPr>
        <p:spPr>
          <a:xfrm>
            <a:off x="628650" y="1369219"/>
            <a:ext cx="7886700" cy="3774281"/>
          </a:xfrm>
        </p:spPr>
        <p:txBody>
          <a:bodyPr/>
          <a:lstStyle/>
          <a:p>
            <a:pPr marL="0" indent="0">
              <a:buNone/>
            </a:pPr>
            <a:r>
              <a:rPr lang="en-US" dirty="0"/>
              <a:t>Law – Minimum societal standards for behavior</a:t>
            </a:r>
          </a:p>
          <a:p>
            <a:pPr marL="0" indent="0">
              <a:buNone/>
            </a:pPr>
            <a:endParaRPr lang="en-US" dirty="0"/>
          </a:p>
          <a:p>
            <a:pPr marL="0" indent="0">
              <a:buNone/>
            </a:pPr>
            <a:r>
              <a:rPr lang="en-US" dirty="0"/>
              <a:t>Ethics – The answers to “What should I do?”</a:t>
            </a:r>
          </a:p>
          <a:p>
            <a:pPr marL="0" indent="0">
              <a:buNone/>
            </a:pPr>
            <a:endParaRPr lang="en-US" dirty="0"/>
          </a:p>
          <a:p>
            <a:pPr marL="0" indent="0">
              <a:buNone/>
            </a:pPr>
            <a:r>
              <a:rPr lang="en-US" dirty="0"/>
              <a:t>Morals – A cohesive structure for ethics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hlinkClick r:id="" action="ppaction://noaction"/>
            </a:endParaRPr>
          </a:p>
          <a:p>
            <a:pPr marL="0" indent="0">
              <a:buNone/>
            </a:pPr>
            <a:r>
              <a:rPr lang="en-US" sz="1350" dirty="0">
                <a:hlinkClick r:id="rId2"/>
              </a:rPr>
              <a:t>https://ethics.org.au/ethics-morality-law-whats-the-difference/</a:t>
            </a:r>
            <a:endParaRPr lang="en-US" sz="1350" dirty="0"/>
          </a:p>
        </p:txBody>
      </p:sp>
    </p:spTree>
    <p:extLst>
      <p:ext uri="{BB962C8B-B14F-4D97-AF65-F5344CB8AC3E}">
        <p14:creationId xmlns:p14="http://schemas.microsoft.com/office/powerpoint/2010/main" val="206195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42C5-D6E1-4750-B8F1-E243E6071187}"/>
              </a:ext>
            </a:extLst>
          </p:cNvPr>
          <p:cNvSpPr>
            <a:spLocks noGrp="1"/>
          </p:cNvSpPr>
          <p:nvPr>
            <p:ph type="title"/>
          </p:nvPr>
        </p:nvSpPr>
        <p:spPr/>
        <p:txBody>
          <a:bodyPr/>
          <a:lstStyle/>
          <a:p>
            <a:r>
              <a:rPr lang="en-US" dirty="0"/>
              <a:t>Case Study 3 – Twitter Bots</a:t>
            </a:r>
          </a:p>
        </p:txBody>
      </p:sp>
      <p:sp>
        <p:nvSpPr>
          <p:cNvPr id="3" name="Content Placeholder 2">
            <a:extLst>
              <a:ext uri="{FF2B5EF4-FFF2-40B4-BE49-F238E27FC236}">
                <a16:creationId xmlns:a16="http://schemas.microsoft.com/office/drawing/2014/main" id="{5C4C7E06-0112-47E1-8BB8-6EF504607C8B}"/>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350" dirty="0">
                <a:hlinkClick r:id="rId2"/>
              </a:rPr>
              <a:t>https://www.nytimes.com/2016/03/25/technology/microsoft-created-a-twitter-bot-to-learn-from-users-it-quickly-became-a-racist-jerk.html</a:t>
            </a:r>
            <a:endParaRPr lang="en-US" sz="1350" dirty="0"/>
          </a:p>
        </p:txBody>
      </p:sp>
      <p:pic>
        <p:nvPicPr>
          <p:cNvPr id="7170" name="Picture 2" descr="https://static01.nyt.com/images/2016/03/25/business/25Tay_xp/25Tay_xp-articleLarge.jpg?quality=75&amp;auto=webp&amp;disable=upscale">
            <a:extLst>
              <a:ext uri="{FF2B5EF4-FFF2-40B4-BE49-F238E27FC236}">
                <a16:creationId xmlns:a16="http://schemas.microsoft.com/office/drawing/2014/main" id="{7970899F-309B-441E-8483-A6210D674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268016"/>
            <a:ext cx="42862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142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E5FB-E379-4018-AE3A-9706F3682480}"/>
              </a:ext>
            </a:extLst>
          </p:cNvPr>
          <p:cNvSpPr>
            <a:spLocks noGrp="1"/>
          </p:cNvSpPr>
          <p:nvPr>
            <p:ph type="title"/>
          </p:nvPr>
        </p:nvSpPr>
        <p:spPr/>
        <p:txBody>
          <a:bodyPr/>
          <a:lstStyle/>
          <a:p>
            <a:r>
              <a:rPr lang="en-US" dirty="0"/>
              <a:t>Case Study 3 – Twitter Bots</a:t>
            </a:r>
          </a:p>
        </p:txBody>
      </p:sp>
      <p:sp>
        <p:nvSpPr>
          <p:cNvPr id="3" name="Content Placeholder 2">
            <a:extLst>
              <a:ext uri="{FF2B5EF4-FFF2-40B4-BE49-F238E27FC236}">
                <a16:creationId xmlns:a16="http://schemas.microsoft.com/office/drawing/2014/main" id="{F876B582-C8CD-47CB-81A6-6C6321D76557}"/>
              </a:ext>
            </a:extLst>
          </p:cNvPr>
          <p:cNvSpPr>
            <a:spLocks noGrp="1"/>
          </p:cNvSpPr>
          <p:nvPr>
            <p:ph idx="1"/>
          </p:nvPr>
        </p:nvSpPr>
        <p:spPr>
          <a:xfrm>
            <a:off x="628650" y="1369219"/>
            <a:ext cx="7886700" cy="377428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350" dirty="0">
                <a:hlinkClick r:id="rId2"/>
              </a:rPr>
              <a:t>https://www.businessinsider.com/microsoft-deletes-racist-genocidal-tweets-from-ai-chatbot-tay-2016-3?r=UK&amp;IR=T</a:t>
            </a:r>
            <a:endParaRPr lang="en-US" sz="1350" dirty="0"/>
          </a:p>
        </p:txBody>
      </p:sp>
      <p:pic>
        <p:nvPicPr>
          <p:cNvPr id="8194" name="Picture 2" descr="hitler tay microsoft twitter ricky gervais">
            <a:extLst>
              <a:ext uri="{FF2B5EF4-FFF2-40B4-BE49-F238E27FC236}">
                <a16:creationId xmlns:a16="http://schemas.microsoft.com/office/drawing/2014/main" id="{C6D7E841-ABAB-40E2-BD2C-E5FEFBED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94" y="1754386"/>
            <a:ext cx="5357813" cy="24931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8DF5A0C-F340-45CC-8C9C-0CAC5FABAD69}"/>
                  </a:ext>
                </a:extLst>
              </p14:cNvPr>
              <p14:cNvContentPartPr/>
              <p14:nvPr/>
            </p14:nvContentPartPr>
            <p14:xfrm>
              <a:off x="640080" y="2899440"/>
              <a:ext cx="4331160" cy="1870920"/>
            </p14:xfrm>
          </p:contentPart>
        </mc:Choice>
        <mc:Fallback xmlns="">
          <p:pic>
            <p:nvPicPr>
              <p:cNvPr id="4" name="Ink 3">
                <a:extLst>
                  <a:ext uri="{FF2B5EF4-FFF2-40B4-BE49-F238E27FC236}">
                    <a16:creationId xmlns:a16="http://schemas.microsoft.com/office/drawing/2014/main" id="{88DF5A0C-F340-45CC-8C9C-0CAC5FABAD69}"/>
                  </a:ext>
                </a:extLst>
              </p:cNvPr>
              <p:cNvPicPr/>
              <p:nvPr/>
            </p:nvPicPr>
            <p:blipFill>
              <a:blip r:embed="rId5"/>
              <a:stretch>
                <a:fillRect/>
              </a:stretch>
            </p:blipFill>
            <p:spPr>
              <a:xfrm>
                <a:off x="630720" y="2890080"/>
                <a:ext cx="4349880" cy="1889640"/>
              </a:xfrm>
              <a:prstGeom prst="rect">
                <a:avLst/>
              </a:prstGeom>
            </p:spPr>
          </p:pic>
        </mc:Fallback>
      </mc:AlternateContent>
    </p:spTree>
    <p:extLst>
      <p:ext uri="{BB962C8B-B14F-4D97-AF65-F5344CB8AC3E}">
        <p14:creationId xmlns:p14="http://schemas.microsoft.com/office/powerpoint/2010/main" val="2441976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2467-0AA2-4832-A52A-4F252EF34FAE}"/>
              </a:ext>
            </a:extLst>
          </p:cNvPr>
          <p:cNvSpPr>
            <a:spLocks noGrp="1"/>
          </p:cNvSpPr>
          <p:nvPr>
            <p:ph type="title"/>
          </p:nvPr>
        </p:nvSpPr>
        <p:spPr/>
        <p:txBody>
          <a:bodyPr/>
          <a:lstStyle/>
          <a:p>
            <a:r>
              <a:rPr lang="en-US" dirty="0"/>
              <a:t>Case Study 3 – Twitter Bots</a:t>
            </a:r>
          </a:p>
        </p:txBody>
      </p:sp>
      <p:sp>
        <p:nvSpPr>
          <p:cNvPr id="3" name="Content Placeholder 2">
            <a:extLst>
              <a:ext uri="{FF2B5EF4-FFF2-40B4-BE49-F238E27FC236}">
                <a16:creationId xmlns:a16="http://schemas.microsoft.com/office/drawing/2014/main" id="{80FF98BC-E4C7-49B1-83B0-292A8EA8B358}"/>
              </a:ext>
            </a:extLst>
          </p:cNvPr>
          <p:cNvSpPr>
            <a:spLocks noGrp="1"/>
          </p:cNvSpPr>
          <p:nvPr>
            <p:ph idx="1"/>
          </p:nvPr>
        </p:nvSpPr>
        <p:spPr/>
        <p:txBody>
          <a:bodyPr/>
          <a:lstStyle/>
          <a:p>
            <a:pPr marL="0" indent="0">
              <a:buNone/>
            </a:pPr>
            <a:r>
              <a:rPr lang="en-US" dirty="0"/>
              <a:t>Thoughts?</a:t>
            </a:r>
          </a:p>
          <a:p>
            <a:pPr marL="0" indent="0">
              <a:buNone/>
            </a:pPr>
            <a:endParaRPr lang="en-US" dirty="0"/>
          </a:p>
          <a:p>
            <a:pPr marL="0" indent="0">
              <a:buNone/>
            </a:pPr>
            <a:endParaRPr lang="en-US" dirty="0"/>
          </a:p>
          <a:p>
            <a:pPr marL="0" indent="0">
              <a:buNone/>
            </a:pPr>
            <a:r>
              <a:rPr lang="en-US" dirty="0"/>
              <a:t>Who is responsible?</a:t>
            </a:r>
          </a:p>
          <a:p>
            <a:pPr marL="0" indent="0">
              <a:buNone/>
            </a:pPr>
            <a:endParaRPr lang="en-US" dirty="0"/>
          </a:p>
          <a:p>
            <a:pPr marL="0" indent="0">
              <a:buNone/>
            </a:pPr>
            <a:endParaRPr lang="en-US" dirty="0"/>
          </a:p>
          <a:p>
            <a:pPr marL="0" indent="0">
              <a:buNone/>
            </a:pPr>
            <a:r>
              <a:rPr lang="en-US" dirty="0"/>
              <a:t>How might this inform your actions?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24669DC-6F59-4DAD-915A-75DFABFF8F29}"/>
                  </a:ext>
                </a:extLst>
              </p14:cNvPr>
              <p14:cNvContentPartPr/>
              <p14:nvPr/>
            </p14:nvContentPartPr>
            <p14:xfrm>
              <a:off x="540000" y="1019520"/>
              <a:ext cx="8426880" cy="3325320"/>
            </p14:xfrm>
          </p:contentPart>
        </mc:Choice>
        <mc:Fallback xmlns="">
          <p:pic>
            <p:nvPicPr>
              <p:cNvPr id="4" name="Ink 3">
                <a:extLst>
                  <a:ext uri="{FF2B5EF4-FFF2-40B4-BE49-F238E27FC236}">
                    <a16:creationId xmlns:a16="http://schemas.microsoft.com/office/drawing/2014/main" id="{624669DC-6F59-4DAD-915A-75DFABFF8F29}"/>
                  </a:ext>
                </a:extLst>
              </p:cNvPr>
              <p:cNvPicPr/>
              <p:nvPr/>
            </p:nvPicPr>
            <p:blipFill>
              <a:blip r:embed="rId3"/>
              <a:stretch>
                <a:fillRect/>
              </a:stretch>
            </p:blipFill>
            <p:spPr>
              <a:xfrm>
                <a:off x="530640" y="1010160"/>
                <a:ext cx="8445600" cy="3344040"/>
              </a:xfrm>
              <a:prstGeom prst="rect">
                <a:avLst/>
              </a:prstGeom>
            </p:spPr>
          </p:pic>
        </mc:Fallback>
      </mc:AlternateContent>
    </p:spTree>
    <p:extLst>
      <p:ext uri="{BB962C8B-B14F-4D97-AF65-F5344CB8AC3E}">
        <p14:creationId xmlns:p14="http://schemas.microsoft.com/office/powerpoint/2010/main" val="2395422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CB0F-BFD8-4965-98BC-604BE8E4C4F3}"/>
              </a:ext>
            </a:extLst>
          </p:cNvPr>
          <p:cNvSpPr>
            <a:spLocks noGrp="1"/>
          </p:cNvSpPr>
          <p:nvPr>
            <p:ph type="title"/>
          </p:nvPr>
        </p:nvSpPr>
        <p:spPr/>
        <p:txBody>
          <a:bodyPr/>
          <a:lstStyle/>
          <a:p>
            <a:r>
              <a:rPr lang="en-US" dirty="0"/>
              <a:t>Case Study 3a – Russian Bots in US Election</a:t>
            </a:r>
          </a:p>
        </p:txBody>
      </p:sp>
      <p:sp>
        <p:nvSpPr>
          <p:cNvPr id="3" name="Content Placeholder 2">
            <a:extLst>
              <a:ext uri="{FF2B5EF4-FFF2-40B4-BE49-F238E27FC236}">
                <a16:creationId xmlns:a16="http://schemas.microsoft.com/office/drawing/2014/main" id="{A8EEA7A8-C30F-483B-ACEC-CDA43BC05D08}"/>
              </a:ext>
            </a:extLst>
          </p:cNvPr>
          <p:cNvSpPr>
            <a:spLocks noGrp="1"/>
          </p:cNvSpPr>
          <p:nvPr>
            <p:ph idx="1"/>
          </p:nvPr>
        </p:nvSpPr>
        <p:spPr>
          <a:xfrm>
            <a:off x="628650" y="1369219"/>
            <a:ext cx="7886700" cy="3774281"/>
          </a:xfrm>
        </p:spPr>
        <p:txBody>
          <a:bodyPr>
            <a:normAutofit/>
          </a:bodyPr>
          <a:lstStyle/>
          <a:p>
            <a:pPr marL="0" indent="0">
              <a:buNone/>
            </a:pPr>
            <a:r>
              <a:rPr lang="en-US" dirty="0"/>
              <a:t>Russian agencies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350" dirty="0">
                <a:hlinkClick r:id="rId2"/>
              </a:rPr>
              <a:t>https://www.justice.gov/storage/report.pdf</a:t>
            </a:r>
            <a:endParaRPr lang="en-US" sz="1350" dirty="0"/>
          </a:p>
        </p:txBody>
      </p:sp>
      <p:pic>
        <p:nvPicPr>
          <p:cNvPr id="4" name="Picture 3">
            <a:extLst>
              <a:ext uri="{FF2B5EF4-FFF2-40B4-BE49-F238E27FC236}">
                <a16:creationId xmlns:a16="http://schemas.microsoft.com/office/drawing/2014/main" id="{E620C912-A957-4439-8973-B326D3878B74}"/>
              </a:ext>
            </a:extLst>
          </p:cNvPr>
          <p:cNvPicPr>
            <a:picLocks noChangeAspect="1"/>
          </p:cNvPicPr>
          <p:nvPr/>
        </p:nvPicPr>
        <p:blipFill>
          <a:blip r:embed="rId3"/>
          <a:stretch>
            <a:fillRect/>
          </a:stretch>
        </p:blipFill>
        <p:spPr>
          <a:xfrm>
            <a:off x="628651" y="1874043"/>
            <a:ext cx="4336256" cy="2764631"/>
          </a:xfrm>
          <a:prstGeom prst="rect">
            <a:avLst/>
          </a:prstGeom>
        </p:spPr>
      </p:pic>
      <p:pic>
        <p:nvPicPr>
          <p:cNvPr id="6" name="Picture 5">
            <a:extLst>
              <a:ext uri="{FF2B5EF4-FFF2-40B4-BE49-F238E27FC236}">
                <a16:creationId xmlns:a16="http://schemas.microsoft.com/office/drawing/2014/main" id="{E791405C-9221-4ABC-BC5B-71F6520B2EE9}"/>
              </a:ext>
            </a:extLst>
          </p:cNvPr>
          <p:cNvPicPr>
            <a:picLocks noChangeAspect="1"/>
          </p:cNvPicPr>
          <p:nvPr/>
        </p:nvPicPr>
        <p:blipFill>
          <a:blip r:embed="rId4"/>
          <a:stretch>
            <a:fillRect/>
          </a:stretch>
        </p:blipFill>
        <p:spPr>
          <a:xfrm>
            <a:off x="4757737" y="1058898"/>
            <a:ext cx="4386263" cy="1321594"/>
          </a:xfrm>
          <a:prstGeom prst="rect">
            <a:avLst/>
          </a:prstGeom>
        </p:spPr>
      </p:pic>
      <p:pic>
        <p:nvPicPr>
          <p:cNvPr id="7" name="Picture 6">
            <a:extLst>
              <a:ext uri="{FF2B5EF4-FFF2-40B4-BE49-F238E27FC236}">
                <a16:creationId xmlns:a16="http://schemas.microsoft.com/office/drawing/2014/main" id="{FF1E7796-49C0-4E53-9DBE-7A8BFA651A54}"/>
              </a:ext>
            </a:extLst>
          </p:cNvPr>
          <p:cNvPicPr>
            <a:picLocks noChangeAspect="1"/>
          </p:cNvPicPr>
          <p:nvPr/>
        </p:nvPicPr>
        <p:blipFill>
          <a:blip r:embed="rId5"/>
          <a:stretch>
            <a:fillRect/>
          </a:stretch>
        </p:blipFill>
        <p:spPr>
          <a:xfrm>
            <a:off x="5837741" y="2379681"/>
            <a:ext cx="2226256" cy="276463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ED4605C-BA2A-4615-B15A-3703316F30A6}"/>
                  </a:ext>
                </a:extLst>
              </p14:cNvPr>
              <p14:cNvContentPartPr/>
              <p14:nvPr/>
            </p14:nvContentPartPr>
            <p14:xfrm>
              <a:off x="7318800" y="2363760"/>
              <a:ext cx="1020240" cy="686520"/>
            </p14:xfrm>
          </p:contentPart>
        </mc:Choice>
        <mc:Fallback xmlns="">
          <p:pic>
            <p:nvPicPr>
              <p:cNvPr id="5" name="Ink 4">
                <a:extLst>
                  <a:ext uri="{FF2B5EF4-FFF2-40B4-BE49-F238E27FC236}">
                    <a16:creationId xmlns:a16="http://schemas.microsoft.com/office/drawing/2014/main" id="{4ED4605C-BA2A-4615-B15A-3703316F30A6}"/>
                  </a:ext>
                </a:extLst>
              </p:cNvPr>
              <p:cNvPicPr/>
              <p:nvPr/>
            </p:nvPicPr>
            <p:blipFill>
              <a:blip r:embed="rId7"/>
              <a:stretch>
                <a:fillRect/>
              </a:stretch>
            </p:blipFill>
            <p:spPr>
              <a:xfrm>
                <a:off x="7309440" y="2354400"/>
                <a:ext cx="1038960" cy="705240"/>
              </a:xfrm>
              <a:prstGeom prst="rect">
                <a:avLst/>
              </a:prstGeom>
            </p:spPr>
          </p:pic>
        </mc:Fallback>
      </mc:AlternateContent>
    </p:spTree>
    <p:extLst>
      <p:ext uri="{BB962C8B-B14F-4D97-AF65-F5344CB8AC3E}">
        <p14:creationId xmlns:p14="http://schemas.microsoft.com/office/powerpoint/2010/main" val="138748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Technological Solutions to Measuring Latent Constructs</a:t>
            </a:r>
          </a:p>
        </p:txBody>
      </p:sp>
      <p:sp>
        <p:nvSpPr>
          <p:cNvPr id="4" name="TextBox 3">
            <a:extLst>
              <a:ext uri="{FF2B5EF4-FFF2-40B4-BE49-F238E27FC236}">
                <a16:creationId xmlns:a16="http://schemas.microsoft.com/office/drawing/2014/main" id="{CCB8FEA5-4FE7-EF42-B774-736820835E92}"/>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D8B3846E-BA75-6E44-90F2-E6D887F49678}"/>
              </a:ext>
            </a:extLst>
          </p:cNvPr>
          <p:cNvSpPr txBox="1"/>
          <p:nvPr/>
        </p:nvSpPr>
        <p:spPr>
          <a:xfrm>
            <a:off x="1225655" y="571500"/>
            <a:ext cx="3771900" cy="4039567"/>
          </a:xfrm>
          <a:prstGeom prst="rect">
            <a:avLst/>
          </a:prstGeom>
          <a:noFill/>
        </p:spPr>
        <p:txBody>
          <a:bodyPr wrap="square" rtlCol="0">
            <a:spAutoFit/>
          </a:bodyPr>
          <a:lstStyle/>
          <a:p>
            <a:pPr marL="214313" indent="-214313">
              <a:buFont typeface="Arial" panose="020B0604020202020204" pitchFamily="34" charset="0"/>
              <a:buChar char="•"/>
            </a:pPr>
            <a:r>
              <a:rPr lang="en-US" sz="1500" dirty="0"/>
              <a:t>Measurement of cognition via student traces</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Epistemological beliefs about science as seen through inquiry practices</a:t>
            </a:r>
          </a:p>
          <a:p>
            <a:pPr marL="557213" lvl="1" indent="-214313">
              <a:buFont typeface="Arial" panose="020B0604020202020204" pitchFamily="34" charset="0"/>
              <a:buChar char="•"/>
            </a:pPr>
            <a:r>
              <a:rPr lang="en-US" sz="1500" dirty="0"/>
              <a:t>Expert/Novice studies of inquiry (Peffer &amp; </a:t>
            </a:r>
            <a:r>
              <a:rPr lang="en-US" sz="1500" dirty="0" err="1"/>
              <a:t>Ramezani</a:t>
            </a:r>
            <a:r>
              <a:rPr lang="en-US" sz="1500" dirty="0"/>
              <a:t>, 2019)</a:t>
            </a:r>
          </a:p>
          <a:p>
            <a:pPr marL="557213" lvl="1"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Use of learning analytics for assessment of epistemological beliefs</a:t>
            </a:r>
          </a:p>
          <a:p>
            <a:pPr marL="557213" lvl="1" indent="-214313">
              <a:buFont typeface="Arial" panose="020B0604020202020204" pitchFamily="34" charset="0"/>
              <a:buChar char="•"/>
            </a:pPr>
            <a:r>
              <a:rPr lang="en-US" sz="1500" dirty="0"/>
              <a:t>NLP of discourse during inquiry (Peffer &amp; Kyle, 2017; LAK ‘17 Best Paper Nominee)</a:t>
            </a:r>
          </a:p>
          <a:p>
            <a:pPr marL="557213" lvl="1" indent="-214313">
              <a:buFont typeface="Arial" panose="020B0604020202020204" pitchFamily="34" charset="0"/>
              <a:buChar char="•"/>
            </a:pPr>
            <a:r>
              <a:rPr lang="en-US" sz="1500" dirty="0"/>
              <a:t>K-means clustering of inquiry profiles (Peffer, Quigley, and </a:t>
            </a:r>
            <a:r>
              <a:rPr lang="en-US" sz="1500" dirty="0" err="1"/>
              <a:t>Mowstofi</a:t>
            </a:r>
            <a:r>
              <a:rPr lang="en-US" sz="1500" dirty="0"/>
              <a:t>, 2019; LAK ‘19)</a:t>
            </a:r>
          </a:p>
          <a:p>
            <a:pPr lvl="1"/>
            <a:endParaRPr lang="en-US" sz="1650" dirty="0"/>
          </a:p>
        </p:txBody>
      </p:sp>
      <p:pic>
        <p:nvPicPr>
          <p:cNvPr id="6" name="Picture 5">
            <a:extLst>
              <a:ext uri="{FF2B5EF4-FFF2-40B4-BE49-F238E27FC236}">
                <a16:creationId xmlns:a16="http://schemas.microsoft.com/office/drawing/2014/main" id="{3B41A00D-2A05-394B-8EAB-705289BF9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510" y="1543051"/>
            <a:ext cx="3526490" cy="1941334"/>
          </a:xfrm>
          <a:prstGeom prst="rect">
            <a:avLst/>
          </a:prstGeom>
        </p:spPr>
      </p:pic>
    </p:spTree>
    <p:extLst>
      <p:ext uri="{BB962C8B-B14F-4D97-AF65-F5344CB8AC3E}">
        <p14:creationId xmlns:p14="http://schemas.microsoft.com/office/powerpoint/2010/main" val="18336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372-561A-4A41-85BA-4761DA252357}"/>
              </a:ext>
            </a:extLst>
          </p:cNvPr>
          <p:cNvSpPr>
            <a:spLocks noGrp="1"/>
          </p:cNvSpPr>
          <p:nvPr>
            <p:ph type="title"/>
          </p:nvPr>
        </p:nvSpPr>
        <p:spPr/>
        <p:txBody>
          <a:bodyPr/>
          <a:lstStyle/>
          <a:p>
            <a:r>
              <a:rPr lang="en-US" dirty="0"/>
              <a:t>Case Study 3a – Russian Bots in US Election</a:t>
            </a:r>
          </a:p>
        </p:txBody>
      </p:sp>
      <p:sp>
        <p:nvSpPr>
          <p:cNvPr id="3" name="Content Placeholder 2">
            <a:extLst>
              <a:ext uri="{FF2B5EF4-FFF2-40B4-BE49-F238E27FC236}">
                <a16:creationId xmlns:a16="http://schemas.microsoft.com/office/drawing/2014/main" id="{860FCC04-2168-46FC-B9E8-1923EA349084}"/>
              </a:ext>
            </a:extLst>
          </p:cNvPr>
          <p:cNvSpPr>
            <a:spLocks noGrp="1"/>
          </p:cNvSpPr>
          <p:nvPr>
            <p:ph idx="1"/>
          </p:nvPr>
        </p:nvSpPr>
        <p:spPr/>
        <p:txBody>
          <a:bodyPr/>
          <a:lstStyle/>
          <a:p>
            <a:pPr marL="0" indent="0">
              <a:buNone/>
            </a:pPr>
            <a:r>
              <a:rPr lang="en-US" dirty="0"/>
              <a:t>Is this Illegal? Immoral? Unethical?</a:t>
            </a:r>
          </a:p>
        </p:txBody>
      </p:sp>
    </p:spTree>
    <p:extLst>
      <p:ext uri="{BB962C8B-B14F-4D97-AF65-F5344CB8AC3E}">
        <p14:creationId xmlns:p14="http://schemas.microsoft.com/office/powerpoint/2010/main" val="3882558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3B6E-346F-4A96-87AC-2FC187920ADA}"/>
              </a:ext>
            </a:extLst>
          </p:cNvPr>
          <p:cNvSpPr>
            <a:spLocks noGrp="1"/>
          </p:cNvSpPr>
          <p:nvPr>
            <p:ph type="title"/>
          </p:nvPr>
        </p:nvSpPr>
        <p:spPr/>
        <p:txBody>
          <a:bodyPr/>
          <a:lstStyle/>
          <a:p>
            <a:r>
              <a:rPr lang="en-US" dirty="0"/>
              <a:t>Case Study 3b – Russian Bots in Russia</a:t>
            </a:r>
          </a:p>
        </p:txBody>
      </p:sp>
      <p:sp>
        <p:nvSpPr>
          <p:cNvPr id="3" name="Content Placeholder 2">
            <a:extLst>
              <a:ext uri="{FF2B5EF4-FFF2-40B4-BE49-F238E27FC236}">
                <a16:creationId xmlns:a16="http://schemas.microsoft.com/office/drawing/2014/main" id="{25B0A667-FCD0-45C9-B84A-711D24EB3EF2}"/>
              </a:ext>
            </a:extLst>
          </p:cNvPr>
          <p:cNvSpPr>
            <a:spLocks noGrp="1"/>
          </p:cNvSpPr>
          <p:nvPr>
            <p:ph idx="1"/>
          </p:nvPr>
        </p:nvSpPr>
        <p:spPr/>
        <p:txBody>
          <a:bodyPr/>
          <a:lstStyle/>
          <a:p>
            <a:r>
              <a:rPr lang="en-US" dirty="0"/>
              <a:t>This section is pulling from research and results from before 2022</a:t>
            </a:r>
          </a:p>
          <a:p>
            <a:pPr lvl="1"/>
            <a:r>
              <a:rPr lang="en-US" dirty="0"/>
              <a:t>Current events, such as the war (“Special Action”) in Ukraine are not reflected in the issues I am presenting.</a:t>
            </a:r>
          </a:p>
          <a:p>
            <a:pPr lvl="2"/>
            <a:r>
              <a:rPr lang="en-US" dirty="0"/>
              <a:t>These topics are still relevant to our discussion</a:t>
            </a:r>
          </a:p>
        </p:txBody>
      </p:sp>
    </p:spTree>
    <p:extLst>
      <p:ext uri="{BB962C8B-B14F-4D97-AF65-F5344CB8AC3E}">
        <p14:creationId xmlns:p14="http://schemas.microsoft.com/office/powerpoint/2010/main" val="1561997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CB0F-BFD8-4965-98BC-604BE8E4C4F3}"/>
              </a:ext>
            </a:extLst>
          </p:cNvPr>
          <p:cNvSpPr>
            <a:spLocks noGrp="1"/>
          </p:cNvSpPr>
          <p:nvPr>
            <p:ph type="title"/>
          </p:nvPr>
        </p:nvSpPr>
        <p:spPr/>
        <p:txBody>
          <a:bodyPr/>
          <a:lstStyle/>
          <a:p>
            <a:r>
              <a:rPr lang="en-US" dirty="0"/>
              <a:t>Case Study 3b – Russian Bots in Russia</a:t>
            </a:r>
          </a:p>
        </p:txBody>
      </p:sp>
      <p:sp>
        <p:nvSpPr>
          <p:cNvPr id="3" name="Content Placeholder 2">
            <a:extLst>
              <a:ext uri="{FF2B5EF4-FFF2-40B4-BE49-F238E27FC236}">
                <a16:creationId xmlns:a16="http://schemas.microsoft.com/office/drawing/2014/main" id="{A8EEA7A8-C30F-483B-ACEC-CDA43BC05D08}"/>
              </a:ext>
            </a:extLst>
          </p:cNvPr>
          <p:cNvSpPr>
            <a:spLocks noGrp="1"/>
          </p:cNvSpPr>
          <p:nvPr>
            <p:ph idx="1"/>
          </p:nvPr>
        </p:nvSpPr>
        <p:spPr>
          <a:xfrm>
            <a:off x="628650" y="1369219"/>
            <a:ext cx="7886700" cy="377428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350" dirty="0">
                <a:hlinkClick r:id="rId2"/>
              </a:rPr>
              <a:t>http://www.ponarseurasia.org/memo/use-twitter-bots-russian-political-communication</a:t>
            </a:r>
            <a:endParaRPr lang="en-US" sz="1350" dirty="0"/>
          </a:p>
        </p:txBody>
      </p:sp>
      <p:pic>
        <p:nvPicPr>
          <p:cNvPr id="9218" name="Picture 2" descr="http://www.ponarseurasia.org/sites/default/files/1JT1.png">
            <a:extLst>
              <a:ext uri="{FF2B5EF4-FFF2-40B4-BE49-F238E27FC236}">
                <a16:creationId xmlns:a16="http://schemas.microsoft.com/office/drawing/2014/main" id="{1D10E5F4-82C2-42E7-BBAB-641492369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891" y="1945480"/>
            <a:ext cx="6322219" cy="262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20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2453-D46D-4905-BC53-825C52938CA0}"/>
              </a:ext>
            </a:extLst>
          </p:cNvPr>
          <p:cNvSpPr>
            <a:spLocks noGrp="1"/>
          </p:cNvSpPr>
          <p:nvPr>
            <p:ph type="title"/>
          </p:nvPr>
        </p:nvSpPr>
        <p:spPr/>
        <p:txBody>
          <a:bodyPr/>
          <a:lstStyle/>
          <a:p>
            <a:r>
              <a:rPr lang="en-US" dirty="0"/>
              <a:t>Case Study 3b – Russian Bots in Russia</a:t>
            </a:r>
          </a:p>
        </p:txBody>
      </p:sp>
      <p:sp>
        <p:nvSpPr>
          <p:cNvPr id="3" name="Content Placeholder 2">
            <a:extLst>
              <a:ext uri="{FF2B5EF4-FFF2-40B4-BE49-F238E27FC236}">
                <a16:creationId xmlns:a16="http://schemas.microsoft.com/office/drawing/2014/main" id="{9D514677-CA4D-4A75-9DDA-05D30AEA6513}"/>
              </a:ext>
            </a:extLst>
          </p:cNvPr>
          <p:cNvSpPr>
            <a:spLocks noGrp="1"/>
          </p:cNvSpPr>
          <p:nvPr>
            <p:ph idx="1"/>
          </p:nvPr>
        </p:nvSpPr>
        <p:spPr/>
        <p:txBody>
          <a:bodyPr/>
          <a:lstStyle/>
          <a:p>
            <a:pPr marL="0" indent="0">
              <a:buNone/>
            </a:pPr>
            <a:r>
              <a:rPr lang="en-US" dirty="0"/>
              <a:t>Is this any different?</a:t>
            </a:r>
          </a:p>
        </p:txBody>
      </p:sp>
    </p:spTree>
    <p:extLst>
      <p:ext uri="{BB962C8B-B14F-4D97-AF65-F5344CB8AC3E}">
        <p14:creationId xmlns:p14="http://schemas.microsoft.com/office/powerpoint/2010/main" val="3020896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2453-D46D-4905-BC53-825C52938CA0}"/>
              </a:ext>
            </a:extLst>
          </p:cNvPr>
          <p:cNvSpPr>
            <a:spLocks noGrp="1"/>
          </p:cNvSpPr>
          <p:nvPr>
            <p:ph type="title"/>
          </p:nvPr>
        </p:nvSpPr>
        <p:spPr/>
        <p:txBody>
          <a:bodyPr/>
          <a:lstStyle/>
          <a:p>
            <a:r>
              <a:rPr lang="en-US" dirty="0"/>
              <a:t>Case Study 3b – Russian Bots in Russia</a:t>
            </a:r>
          </a:p>
        </p:txBody>
      </p:sp>
      <p:sp>
        <p:nvSpPr>
          <p:cNvPr id="3" name="Content Placeholder 2">
            <a:extLst>
              <a:ext uri="{FF2B5EF4-FFF2-40B4-BE49-F238E27FC236}">
                <a16:creationId xmlns:a16="http://schemas.microsoft.com/office/drawing/2014/main" id="{9D514677-CA4D-4A75-9DDA-05D30AEA6513}"/>
              </a:ext>
            </a:extLst>
          </p:cNvPr>
          <p:cNvSpPr>
            <a:spLocks noGrp="1"/>
          </p:cNvSpPr>
          <p:nvPr>
            <p:ph idx="1"/>
          </p:nvPr>
        </p:nvSpPr>
        <p:spPr/>
        <p:txBody>
          <a:bodyPr/>
          <a:lstStyle/>
          <a:p>
            <a:pPr marL="0" indent="0">
              <a:buNone/>
            </a:pPr>
            <a:r>
              <a:rPr lang="en-US" dirty="0"/>
              <a:t>Is this any different?</a:t>
            </a:r>
          </a:p>
          <a:p>
            <a:pPr marL="0" indent="0">
              <a:buNone/>
            </a:pPr>
            <a:r>
              <a:rPr lang="en-US" dirty="0"/>
              <a:t>	- If it’s internal to your own country?</a:t>
            </a:r>
          </a:p>
        </p:txBody>
      </p:sp>
    </p:spTree>
    <p:extLst>
      <p:ext uri="{BB962C8B-B14F-4D97-AF65-F5344CB8AC3E}">
        <p14:creationId xmlns:p14="http://schemas.microsoft.com/office/powerpoint/2010/main" val="1051417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2453-D46D-4905-BC53-825C52938CA0}"/>
              </a:ext>
            </a:extLst>
          </p:cNvPr>
          <p:cNvSpPr>
            <a:spLocks noGrp="1"/>
          </p:cNvSpPr>
          <p:nvPr>
            <p:ph type="title"/>
          </p:nvPr>
        </p:nvSpPr>
        <p:spPr/>
        <p:txBody>
          <a:bodyPr/>
          <a:lstStyle/>
          <a:p>
            <a:r>
              <a:rPr lang="en-US" dirty="0"/>
              <a:t>Case Study 3b – Russian Bots in Russia</a:t>
            </a:r>
          </a:p>
        </p:txBody>
      </p:sp>
      <p:sp>
        <p:nvSpPr>
          <p:cNvPr id="3" name="Content Placeholder 2">
            <a:extLst>
              <a:ext uri="{FF2B5EF4-FFF2-40B4-BE49-F238E27FC236}">
                <a16:creationId xmlns:a16="http://schemas.microsoft.com/office/drawing/2014/main" id="{9D514677-CA4D-4A75-9DDA-05D30AEA6513}"/>
              </a:ext>
            </a:extLst>
          </p:cNvPr>
          <p:cNvSpPr>
            <a:spLocks noGrp="1"/>
          </p:cNvSpPr>
          <p:nvPr>
            <p:ph idx="1"/>
          </p:nvPr>
        </p:nvSpPr>
        <p:spPr/>
        <p:txBody>
          <a:bodyPr/>
          <a:lstStyle/>
          <a:p>
            <a:pPr marL="0" indent="0">
              <a:buNone/>
            </a:pPr>
            <a:r>
              <a:rPr lang="en-US" dirty="0"/>
              <a:t>Is this any different?</a:t>
            </a:r>
          </a:p>
          <a:p>
            <a:pPr marL="0" indent="0">
              <a:buNone/>
            </a:pPr>
            <a:r>
              <a:rPr lang="en-US" dirty="0"/>
              <a:t>	- If it’s internal to your own country?</a:t>
            </a:r>
          </a:p>
          <a:p>
            <a:pPr marL="0" indent="0">
              <a:buNone/>
            </a:pPr>
            <a:r>
              <a:rPr lang="en-US" dirty="0"/>
              <a:t>	- If “all” perspectives are represented?</a:t>
            </a:r>
          </a:p>
        </p:txBody>
      </p:sp>
    </p:spTree>
    <p:extLst>
      <p:ext uri="{BB962C8B-B14F-4D97-AF65-F5344CB8AC3E}">
        <p14:creationId xmlns:p14="http://schemas.microsoft.com/office/powerpoint/2010/main" val="574259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C71F-B5E6-4D08-8356-C1780B2659B0}"/>
              </a:ext>
            </a:extLst>
          </p:cNvPr>
          <p:cNvSpPr>
            <a:spLocks noGrp="1"/>
          </p:cNvSpPr>
          <p:nvPr>
            <p:ph type="title"/>
          </p:nvPr>
        </p:nvSpPr>
        <p:spPr/>
        <p:txBody>
          <a:bodyPr/>
          <a:lstStyle/>
          <a:p>
            <a:r>
              <a:rPr lang="en-US" dirty="0"/>
              <a:t>Institutional Review Board (IRB)</a:t>
            </a:r>
          </a:p>
        </p:txBody>
      </p:sp>
      <p:sp>
        <p:nvSpPr>
          <p:cNvPr id="3" name="Content Placeholder 2">
            <a:extLst>
              <a:ext uri="{FF2B5EF4-FFF2-40B4-BE49-F238E27FC236}">
                <a16:creationId xmlns:a16="http://schemas.microsoft.com/office/drawing/2014/main" id="{B85350E5-F93A-4826-BEBC-22B071D1B753}"/>
              </a:ext>
            </a:extLst>
          </p:cNvPr>
          <p:cNvSpPr>
            <a:spLocks noGrp="1"/>
          </p:cNvSpPr>
          <p:nvPr>
            <p:ph idx="1"/>
          </p:nvPr>
        </p:nvSpPr>
        <p:spPr>
          <a:xfrm>
            <a:off x="628650" y="1369219"/>
            <a:ext cx="7886700" cy="3774281"/>
          </a:xfrm>
        </p:spPr>
        <p:txBody>
          <a:bodyPr>
            <a:normAutofit/>
          </a:bodyPr>
          <a:lstStyle/>
          <a:p>
            <a:pPr marL="0" indent="0">
              <a:buNone/>
            </a:pPr>
            <a:r>
              <a:rPr lang="en-US" dirty="0"/>
              <a:t>Oversees human subjects research</a:t>
            </a:r>
            <a:endParaRPr lang="en-US" dirty="0">
              <a:hlinkClick r:id="rId2"/>
            </a:endParaRPr>
          </a:p>
          <a:p>
            <a:pPr marL="0" indent="0">
              <a:buNone/>
            </a:pPr>
            <a:r>
              <a:rPr lang="en-US" dirty="0"/>
              <a:t>Research projects undergo review by staff for moral / ethical concerns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350" dirty="0">
              <a:hlinkClick r:id="" action="ppaction://noaction"/>
            </a:endParaRPr>
          </a:p>
          <a:p>
            <a:pPr marL="0" indent="0">
              <a:buNone/>
            </a:pPr>
            <a:r>
              <a:rPr lang="en-US" sz="1350" dirty="0">
                <a:hlinkClick r:id="" action="ppaction://noaction"/>
              </a:rPr>
              <a:t>https://www.colorado.edu/researchinnovation/irb</a:t>
            </a:r>
            <a:endParaRPr lang="en-US" sz="1350" dirty="0"/>
          </a:p>
        </p:txBody>
      </p:sp>
    </p:spTree>
    <p:extLst>
      <p:ext uri="{BB962C8B-B14F-4D97-AF65-F5344CB8AC3E}">
        <p14:creationId xmlns:p14="http://schemas.microsoft.com/office/powerpoint/2010/main" val="1457287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249C-911E-46D2-9B2B-43EB723B8D1F}"/>
              </a:ext>
            </a:extLst>
          </p:cNvPr>
          <p:cNvSpPr>
            <a:spLocks noGrp="1"/>
          </p:cNvSpPr>
          <p:nvPr>
            <p:ph type="title"/>
          </p:nvPr>
        </p:nvSpPr>
        <p:spPr/>
        <p:txBody>
          <a:bodyPr/>
          <a:lstStyle/>
          <a:p>
            <a:r>
              <a:rPr lang="en-US" dirty="0"/>
              <a:t>Belmont Report</a:t>
            </a:r>
          </a:p>
        </p:txBody>
      </p:sp>
      <p:sp>
        <p:nvSpPr>
          <p:cNvPr id="3" name="Content Placeholder 2">
            <a:extLst>
              <a:ext uri="{FF2B5EF4-FFF2-40B4-BE49-F238E27FC236}">
                <a16:creationId xmlns:a16="http://schemas.microsoft.com/office/drawing/2014/main" id="{66B74CA5-4767-444F-BC57-0952F8CE835B}"/>
              </a:ext>
            </a:extLst>
          </p:cNvPr>
          <p:cNvSpPr>
            <a:spLocks noGrp="1"/>
          </p:cNvSpPr>
          <p:nvPr>
            <p:ph idx="1"/>
          </p:nvPr>
        </p:nvSpPr>
        <p:spPr/>
        <p:txBody>
          <a:bodyPr/>
          <a:lstStyle/>
          <a:p>
            <a:pPr marL="0" indent="0">
              <a:buNone/>
            </a:pPr>
            <a:r>
              <a:rPr lang="en-US" b="1" dirty="0"/>
              <a:t>Respect for persons</a:t>
            </a:r>
            <a:r>
              <a:rPr lang="en-US" dirty="0"/>
              <a:t> - requires that research subjects are not coerced into participating in a study and requires the protection of research subjects who have diminished autonomy</a:t>
            </a:r>
          </a:p>
          <a:p>
            <a:pPr marL="0" indent="0">
              <a:buNone/>
            </a:pPr>
            <a:r>
              <a:rPr lang="en-US" b="1" dirty="0"/>
              <a:t>Beneficence</a:t>
            </a:r>
            <a:r>
              <a:rPr lang="en-US" dirty="0"/>
              <a:t> - requires that experiments do not harm research subjects, and that researchers minimize the risks for subjects while maximizing the benefits for them</a:t>
            </a:r>
          </a:p>
          <a:p>
            <a:pPr marL="0" indent="0">
              <a:buNone/>
            </a:pPr>
            <a:r>
              <a:rPr lang="en-US" b="1" dirty="0"/>
              <a:t>Justice</a:t>
            </a:r>
            <a:r>
              <a:rPr lang="en-US" dirty="0"/>
              <a:t> - requires that all forms of differential treatment among research subjects be justified</a:t>
            </a:r>
            <a:endParaRPr lang="en-US" dirty="0">
              <a:hlinkClick r:id="rId2"/>
            </a:endParaRPr>
          </a:p>
          <a:p>
            <a:pPr marL="0" indent="0">
              <a:buNone/>
            </a:pPr>
            <a:endParaRPr lang="en-US" b="1" dirty="0"/>
          </a:p>
        </p:txBody>
      </p:sp>
    </p:spTree>
    <p:extLst>
      <p:ext uri="{BB962C8B-B14F-4D97-AF65-F5344CB8AC3E}">
        <p14:creationId xmlns:p14="http://schemas.microsoft.com/office/powerpoint/2010/main" val="2699663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DC95-A1E0-4A7F-9C79-9D22D37FFD45}"/>
              </a:ext>
            </a:extLst>
          </p:cNvPr>
          <p:cNvSpPr>
            <a:spLocks noGrp="1"/>
          </p:cNvSpPr>
          <p:nvPr>
            <p:ph type="title"/>
          </p:nvPr>
        </p:nvSpPr>
        <p:spPr/>
        <p:txBody>
          <a:bodyPr/>
          <a:lstStyle/>
          <a:p>
            <a:r>
              <a:rPr lang="en-US" dirty="0"/>
              <a:t>Case Study 4 - An “ideal.” model of AI in Recruitment?</a:t>
            </a:r>
          </a:p>
        </p:txBody>
      </p:sp>
      <p:sp>
        <p:nvSpPr>
          <p:cNvPr id="3" name="Content Placeholder 2">
            <a:extLst>
              <a:ext uri="{FF2B5EF4-FFF2-40B4-BE49-F238E27FC236}">
                <a16:creationId xmlns:a16="http://schemas.microsoft.com/office/drawing/2014/main" id="{BAA3DB78-35F0-44E3-9D63-EE58D43A226B}"/>
              </a:ext>
            </a:extLst>
          </p:cNvPr>
          <p:cNvSpPr>
            <a:spLocks noGrp="1"/>
          </p:cNvSpPr>
          <p:nvPr>
            <p:ph idx="1"/>
          </p:nvPr>
        </p:nvSpPr>
        <p:spPr>
          <a:xfrm>
            <a:off x="311700" y="1152474"/>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https://ideal.com/ai-recruitment/</a:t>
            </a:r>
            <a:endParaRPr lang="en-US" dirty="0"/>
          </a:p>
        </p:txBody>
      </p:sp>
      <p:pic>
        <p:nvPicPr>
          <p:cNvPr id="1026" name="Picture 2" descr="ai recruitment infographic">
            <a:extLst>
              <a:ext uri="{FF2B5EF4-FFF2-40B4-BE49-F238E27FC236}">
                <a16:creationId xmlns:a16="http://schemas.microsoft.com/office/drawing/2014/main" id="{2431EED0-BFB4-42BF-9AFD-D4079787E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36" b="59707"/>
          <a:stretch/>
        </p:blipFill>
        <p:spPr bwMode="auto">
          <a:xfrm>
            <a:off x="2188023" y="1672600"/>
            <a:ext cx="4767953" cy="271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71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73BD-8197-431C-BABC-D7F529C22A2F}"/>
              </a:ext>
            </a:extLst>
          </p:cNvPr>
          <p:cNvSpPr>
            <a:spLocks noGrp="1"/>
          </p:cNvSpPr>
          <p:nvPr>
            <p:ph type="title"/>
          </p:nvPr>
        </p:nvSpPr>
        <p:spPr/>
        <p:txBody>
          <a:bodyPr/>
          <a:lstStyle/>
          <a:p>
            <a:r>
              <a:rPr lang="en-US" dirty="0"/>
              <a:t>Case Study 4 - An “ideal.” model of AI in Recruitment?</a:t>
            </a:r>
          </a:p>
        </p:txBody>
      </p:sp>
      <p:sp>
        <p:nvSpPr>
          <p:cNvPr id="3" name="Content Placeholder 2">
            <a:extLst>
              <a:ext uri="{FF2B5EF4-FFF2-40B4-BE49-F238E27FC236}">
                <a16:creationId xmlns:a16="http://schemas.microsoft.com/office/drawing/2014/main" id="{C0C49592-1C62-489F-91B6-3C37C122D7D7}"/>
              </a:ext>
            </a:extLst>
          </p:cNvPr>
          <p:cNvSpPr>
            <a:spLocks noGrp="1"/>
          </p:cNvSpPr>
          <p:nvPr>
            <p:ph idx="1"/>
          </p:nvPr>
        </p:nvSpPr>
        <p:spPr>
          <a:xfrm>
            <a:off x="311700" y="1152474"/>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https://ideal.com/ai-recruitment/</a:t>
            </a:r>
            <a:endParaRPr lang="en-US" dirty="0"/>
          </a:p>
        </p:txBody>
      </p:sp>
      <p:pic>
        <p:nvPicPr>
          <p:cNvPr id="4" name="Picture 2" descr="ai recruitment infographic">
            <a:extLst>
              <a:ext uri="{FF2B5EF4-FFF2-40B4-BE49-F238E27FC236}">
                <a16:creationId xmlns:a16="http://schemas.microsoft.com/office/drawing/2014/main" id="{99395629-446F-4B4C-A112-BA61E9A782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892" b="42572"/>
          <a:stretch/>
        </p:blipFill>
        <p:spPr bwMode="auto">
          <a:xfrm>
            <a:off x="1828046" y="1770358"/>
            <a:ext cx="5487907" cy="240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7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5900" y="171451"/>
            <a:ext cx="6515100" cy="369332"/>
          </a:xfrm>
          <a:prstGeom prst="rect">
            <a:avLst/>
          </a:prstGeom>
          <a:noFill/>
        </p:spPr>
        <p:txBody>
          <a:bodyPr wrap="square" rtlCol="0">
            <a:spAutoFit/>
          </a:bodyPr>
          <a:lstStyle/>
          <a:p>
            <a:r>
              <a:rPr lang="en-US" sz="1800" b="1" dirty="0">
                <a:latin typeface="Arial" pitchFamily="34" charset="0"/>
                <a:cs typeface="Arial" pitchFamily="34" charset="0"/>
              </a:rPr>
              <a:t>Current Study</a:t>
            </a:r>
          </a:p>
        </p:txBody>
      </p:sp>
      <p:sp>
        <p:nvSpPr>
          <p:cNvPr id="4" name="TextBox 3">
            <a:extLst>
              <a:ext uri="{FF2B5EF4-FFF2-40B4-BE49-F238E27FC236}">
                <a16:creationId xmlns:a16="http://schemas.microsoft.com/office/drawing/2014/main" id="{C3035E90-BC17-1B49-A04A-2B41BD0A1148}"/>
              </a:ext>
            </a:extLst>
          </p:cNvPr>
          <p:cNvSpPr txBox="1"/>
          <p:nvPr/>
        </p:nvSpPr>
        <p:spPr>
          <a:xfrm>
            <a:off x="6457950" y="4695051"/>
            <a:ext cx="1229824" cy="253916"/>
          </a:xfrm>
          <a:prstGeom prst="rect">
            <a:avLst/>
          </a:prstGeom>
          <a:noFill/>
        </p:spPr>
        <p:txBody>
          <a:bodyPr wrap="none" rtlCol="0">
            <a:spAutoFit/>
          </a:bodyPr>
          <a:lstStyle/>
          <a:p>
            <a:r>
              <a:rPr lang="en-US" sz="1050" dirty="0">
                <a:solidFill>
                  <a:schemeClr val="bg1"/>
                </a:solidFill>
              </a:rPr>
              <a:t>@</a:t>
            </a:r>
            <a:r>
              <a:rPr lang="en-US" sz="1050" dirty="0" err="1">
                <a:solidFill>
                  <a:schemeClr val="bg1"/>
                </a:solidFill>
              </a:rPr>
              <a:t>Melanie_Peffer</a:t>
            </a:r>
            <a:endParaRPr lang="en-US" sz="1050" dirty="0">
              <a:solidFill>
                <a:schemeClr val="bg1"/>
              </a:solidFill>
            </a:endParaRPr>
          </a:p>
        </p:txBody>
      </p:sp>
      <p:sp>
        <p:nvSpPr>
          <p:cNvPr id="5" name="TextBox 4">
            <a:extLst>
              <a:ext uri="{FF2B5EF4-FFF2-40B4-BE49-F238E27FC236}">
                <a16:creationId xmlns:a16="http://schemas.microsoft.com/office/drawing/2014/main" id="{0FABC288-FA2D-E340-860E-D19C829ECA7F}"/>
              </a:ext>
            </a:extLst>
          </p:cNvPr>
          <p:cNvSpPr txBox="1"/>
          <p:nvPr/>
        </p:nvSpPr>
        <p:spPr>
          <a:xfrm>
            <a:off x="1225655" y="571501"/>
            <a:ext cx="6515100" cy="3577903"/>
          </a:xfrm>
          <a:prstGeom prst="rect">
            <a:avLst/>
          </a:prstGeom>
          <a:noFill/>
        </p:spPr>
        <p:txBody>
          <a:bodyPr wrap="square" rtlCol="0">
            <a:spAutoFit/>
          </a:bodyPr>
          <a:lstStyle/>
          <a:p>
            <a:endParaRPr lang="en-US" sz="1500" dirty="0"/>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Working knowledge of genetics and ability to solve genetics problems is crucial in today’s society</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Metacognition is a crucial skill in successful problem solving, but is difficult to measure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Prior work suggests that trace data can be used to understand latent constructs </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b="1" dirty="0"/>
              <a:t>Can trace data reveal cognitive processes in action during genetics problem solving? </a:t>
            </a:r>
          </a:p>
          <a:p>
            <a:pPr marL="214313" indent="-214313">
              <a:buFont typeface="Arial" panose="020B0604020202020204" pitchFamily="34" charset="0"/>
              <a:buChar char="•"/>
            </a:pPr>
            <a:endParaRPr lang="en-US" sz="1500" dirty="0"/>
          </a:p>
          <a:p>
            <a:pPr lvl="1"/>
            <a:endParaRPr lang="en-US" sz="1650" dirty="0"/>
          </a:p>
        </p:txBody>
      </p:sp>
    </p:spTree>
    <p:extLst>
      <p:ext uri="{BB962C8B-B14F-4D97-AF65-F5344CB8AC3E}">
        <p14:creationId xmlns:p14="http://schemas.microsoft.com/office/powerpoint/2010/main" val="32294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E786-4BF3-4D65-B86C-6123F1DF6C47}"/>
              </a:ext>
            </a:extLst>
          </p:cNvPr>
          <p:cNvSpPr>
            <a:spLocks noGrp="1"/>
          </p:cNvSpPr>
          <p:nvPr>
            <p:ph type="title"/>
          </p:nvPr>
        </p:nvSpPr>
        <p:spPr/>
        <p:txBody>
          <a:bodyPr/>
          <a:lstStyle/>
          <a:p>
            <a:r>
              <a:rPr lang="en-US" dirty="0"/>
              <a:t>Case Study 4 - An “ideal.” model of AI in Recruitment?</a:t>
            </a:r>
          </a:p>
        </p:txBody>
      </p:sp>
      <p:sp>
        <p:nvSpPr>
          <p:cNvPr id="3" name="Content Placeholder 2">
            <a:extLst>
              <a:ext uri="{FF2B5EF4-FFF2-40B4-BE49-F238E27FC236}">
                <a16:creationId xmlns:a16="http://schemas.microsoft.com/office/drawing/2014/main" id="{09FA6D64-51C2-46BF-9415-69CF3DC90430}"/>
              </a:ext>
            </a:extLst>
          </p:cNvPr>
          <p:cNvSpPr>
            <a:spLocks noGrp="1"/>
          </p:cNvSpPr>
          <p:nvPr>
            <p:ph idx="1"/>
          </p:nvPr>
        </p:nvSpPr>
        <p:spPr>
          <a:xfrm>
            <a:off x="311700" y="1152474"/>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https://ideal.com/ai-recruitment/</a:t>
            </a:r>
            <a:endParaRPr lang="en-US" dirty="0"/>
          </a:p>
        </p:txBody>
      </p:sp>
      <p:pic>
        <p:nvPicPr>
          <p:cNvPr id="4" name="Picture 2" descr="ai recruitment infographic">
            <a:extLst>
              <a:ext uri="{FF2B5EF4-FFF2-40B4-BE49-F238E27FC236}">
                <a16:creationId xmlns:a16="http://schemas.microsoft.com/office/drawing/2014/main" id="{4969F7AC-1EEC-4B75-9C31-CD20E9D0B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427" b="22226"/>
          <a:stretch/>
        </p:blipFill>
        <p:spPr bwMode="auto">
          <a:xfrm>
            <a:off x="2108091" y="1776713"/>
            <a:ext cx="4927818" cy="250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91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FF40-6D04-4452-95E9-EA4C86292C45}"/>
              </a:ext>
            </a:extLst>
          </p:cNvPr>
          <p:cNvSpPr>
            <a:spLocks noGrp="1"/>
          </p:cNvSpPr>
          <p:nvPr>
            <p:ph type="title"/>
          </p:nvPr>
        </p:nvSpPr>
        <p:spPr/>
        <p:txBody>
          <a:bodyPr/>
          <a:lstStyle/>
          <a:p>
            <a:r>
              <a:rPr lang="en-US" dirty="0"/>
              <a:t>Case Study 4 - An “ideal.” model of AI in Recruitment?</a:t>
            </a:r>
          </a:p>
        </p:txBody>
      </p:sp>
      <p:sp>
        <p:nvSpPr>
          <p:cNvPr id="3" name="Content Placeholder 2">
            <a:extLst>
              <a:ext uri="{FF2B5EF4-FFF2-40B4-BE49-F238E27FC236}">
                <a16:creationId xmlns:a16="http://schemas.microsoft.com/office/drawing/2014/main" id="{5300A8E3-B0C7-41EA-9FD9-0DC63514C76C}"/>
              </a:ext>
            </a:extLst>
          </p:cNvPr>
          <p:cNvSpPr>
            <a:spLocks noGrp="1"/>
          </p:cNvSpPr>
          <p:nvPr>
            <p:ph idx="1"/>
          </p:nvPr>
        </p:nvSpPr>
        <p:spPr>
          <a:xfrm>
            <a:off x="311700" y="1152474"/>
            <a:ext cx="8520600" cy="3991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https://ideal.com/ai-recruitment/</a:t>
            </a:r>
            <a:endParaRPr lang="en-US" dirty="0"/>
          </a:p>
        </p:txBody>
      </p:sp>
      <p:pic>
        <p:nvPicPr>
          <p:cNvPr id="4" name="Picture 2" descr="ai recruitment infographic">
            <a:extLst>
              <a:ext uri="{FF2B5EF4-FFF2-40B4-BE49-F238E27FC236}">
                <a16:creationId xmlns:a16="http://schemas.microsoft.com/office/drawing/2014/main" id="{1CFA2A9B-932E-4FE5-927A-607A34F83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42"/>
          <a:stretch/>
        </p:blipFill>
        <p:spPr bwMode="auto">
          <a:xfrm>
            <a:off x="2153221" y="1802300"/>
            <a:ext cx="4837558" cy="267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527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A2F7-85E3-433D-95CB-AB9AD298F6D9}"/>
              </a:ext>
            </a:extLst>
          </p:cNvPr>
          <p:cNvSpPr>
            <a:spLocks noGrp="1"/>
          </p:cNvSpPr>
          <p:nvPr>
            <p:ph type="title"/>
          </p:nvPr>
        </p:nvSpPr>
        <p:spPr/>
        <p:txBody>
          <a:bodyPr/>
          <a:lstStyle/>
          <a:p>
            <a:r>
              <a:rPr lang="en-US" dirty="0"/>
              <a:t>Automated Hiring – Learning Biases</a:t>
            </a:r>
          </a:p>
        </p:txBody>
      </p:sp>
      <p:sp>
        <p:nvSpPr>
          <p:cNvPr id="3" name="Content Placeholder 2">
            <a:extLst>
              <a:ext uri="{FF2B5EF4-FFF2-40B4-BE49-F238E27FC236}">
                <a16:creationId xmlns:a16="http://schemas.microsoft.com/office/drawing/2014/main" id="{F18E3223-7E4F-4949-AA8E-999D0087695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200" dirty="0">
                <a:hlinkClick r:id="rId2"/>
              </a:rPr>
              <a:t>https://www.reuters.com/article/us-amazon-com-jobs-automation-insight/amazon-scraps-secret-ai-recruiting-tool-that-showed-bias-against-women-idUSKCN1MK08G</a:t>
            </a:r>
            <a:endParaRPr lang="en-US" sz="1200" dirty="0"/>
          </a:p>
        </p:txBody>
      </p:sp>
      <p:pic>
        <p:nvPicPr>
          <p:cNvPr id="7" name="Picture 6">
            <a:extLst>
              <a:ext uri="{FF2B5EF4-FFF2-40B4-BE49-F238E27FC236}">
                <a16:creationId xmlns:a16="http://schemas.microsoft.com/office/drawing/2014/main" id="{F88759B6-B8EF-465D-A180-ED5CDEA36126}"/>
              </a:ext>
            </a:extLst>
          </p:cNvPr>
          <p:cNvPicPr>
            <a:picLocks noChangeAspect="1"/>
          </p:cNvPicPr>
          <p:nvPr/>
        </p:nvPicPr>
        <p:blipFill>
          <a:blip r:embed="rId3"/>
          <a:stretch>
            <a:fillRect/>
          </a:stretch>
        </p:blipFill>
        <p:spPr>
          <a:xfrm>
            <a:off x="3127601" y="1152475"/>
            <a:ext cx="2888798" cy="3017189"/>
          </a:xfrm>
          <a:prstGeom prst="rect">
            <a:avLst/>
          </a:prstGeom>
        </p:spPr>
      </p:pic>
    </p:spTree>
    <p:extLst>
      <p:ext uri="{BB962C8B-B14F-4D97-AF65-F5344CB8AC3E}">
        <p14:creationId xmlns:p14="http://schemas.microsoft.com/office/powerpoint/2010/main" val="8855756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7525-E308-4141-9DBF-1EB12FA35385}"/>
              </a:ext>
            </a:extLst>
          </p:cNvPr>
          <p:cNvSpPr>
            <a:spLocks noGrp="1"/>
          </p:cNvSpPr>
          <p:nvPr>
            <p:ph type="title"/>
          </p:nvPr>
        </p:nvSpPr>
        <p:spPr/>
        <p:txBody>
          <a:bodyPr/>
          <a:lstStyle/>
          <a:p>
            <a:r>
              <a:rPr lang="en-US" dirty="0"/>
              <a:t>Case Study 4 – Automated Hiring</a:t>
            </a:r>
          </a:p>
        </p:txBody>
      </p:sp>
      <p:sp>
        <p:nvSpPr>
          <p:cNvPr id="3" name="Content Placeholder 2">
            <a:extLst>
              <a:ext uri="{FF2B5EF4-FFF2-40B4-BE49-F238E27FC236}">
                <a16:creationId xmlns:a16="http://schemas.microsoft.com/office/drawing/2014/main" id="{C50BFAF1-BA46-4677-B282-15A0ACFFEB9E}"/>
              </a:ext>
            </a:extLst>
          </p:cNvPr>
          <p:cNvSpPr>
            <a:spLocks noGrp="1"/>
          </p:cNvSpPr>
          <p:nvPr>
            <p:ph idx="1"/>
          </p:nvPr>
        </p:nvSpPr>
        <p:spPr/>
        <p:txBody>
          <a:bodyPr/>
          <a:lstStyle/>
          <a:p>
            <a:r>
              <a:rPr lang="en-US" dirty="0"/>
              <a:t>Thoughts?</a:t>
            </a:r>
          </a:p>
          <a:p>
            <a:endParaRPr lang="en-US" dirty="0"/>
          </a:p>
          <a:p>
            <a:pPr marL="114300" indent="0">
              <a:buNone/>
            </a:pPr>
            <a:endParaRPr lang="en-US" dirty="0"/>
          </a:p>
          <a:p>
            <a:r>
              <a:rPr lang="en-US" dirty="0"/>
              <a:t>What threats are there?</a:t>
            </a:r>
          </a:p>
          <a:p>
            <a:endParaRPr lang="en-US" dirty="0"/>
          </a:p>
          <a:p>
            <a:endParaRPr lang="en-US" dirty="0"/>
          </a:p>
          <a:p>
            <a:r>
              <a:rPr lang="en-US" dirty="0"/>
              <a:t>How might this inform your actions?</a:t>
            </a:r>
          </a:p>
        </p:txBody>
      </p:sp>
    </p:spTree>
    <p:extLst>
      <p:ext uri="{BB962C8B-B14F-4D97-AF65-F5344CB8AC3E}">
        <p14:creationId xmlns:p14="http://schemas.microsoft.com/office/powerpoint/2010/main" val="713234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6A41-5ED4-4973-9EB9-5E5758B5F16E}"/>
              </a:ext>
            </a:extLst>
          </p:cNvPr>
          <p:cNvSpPr>
            <a:spLocks noGrp="1"/>
          </p:cNvSpPr>
          <p:nvPr>
            <p:ph type="title"/>
          </p:nvPr>
        </p:nvSpPr>
        <p:spPr/>
        <p:txBody>
          <a:bodyPr/>
          <a:lstStyle/>
          <a:p>
            <a:r>
              <a:rPr lang="en-US" dirty="0"/>
              <a:t>Thinking it Through: </a:t>
            </a:r>
            <a:r>
              <a:rPr lang="en-US" dirty="0" err="1"/>
              <a:t>tf-idf</a:t>
            </a:r>
            <a:endParaRPr lang="en-US" dirty="0"/>
          </a:p>
        </p:txBody>
      </p:sp>
      <p:sp>
        <p:nvSpPr>
          <p:cNvPr id="3" name="Content Placeholder 2">
            <a:extLst>
              <a:ext uri="{FF2B5EF4-FFF2-40B4-BE49-F238E27FC236}">
                <a16:creationId xmlns:a16="http://schemas.microsoft.com/office/drawing/2014/main" id="{97B90DF3-5B35-4714-A122-28E242523368}"/>
              </a:ext>
            </a:extLst>
          </p:cNvPr>
          <p:cNvSpPr>
            <a:spLocks noGrp="1"/>
          </p:cNvSpPr>
          <p:nvPr>
            <p:ph idx="1"/>
          </p:nvPr>
        </p:nvSpPr>
        <p:spPr/>
        <p:txBody>
          <a:bodyPr/>
          <a:lstStyle/>
          <a:p>
            <a:r>
              <a:rPr lang="en-US" dirty="0"/>
              <a:t>How is </a:t>
            </a:r>
            <a:r>
              <a:rPr lang="en-US" dirty="0" err="1"/>
              <a:t>tf-idf</a:t>
            </a:r>
            <a:r>
              <a:rPr lang="en-US" dirty="0"/>
              <a:t> (term frequency-inverse document frequency) going to behave on a generic resume?</a:t>
            </a:r>
          </a:p>
          <a:p>
            <a:endParaRPr lang="en-US" dirty="0"/>
          </a:p>
          <a:p>
            <a:endParaRPr lang="en-US" dirty="0"/>
          </a:p>
          <a:p>
            <a:endParaRPr lang="en-US" dirty="0"/>
          </a:p>
          <a:p>
            <a:endParaRPr lang="en-US" dirty="0"/>
          </a:p>
          <a:p>
            <a:r>
              <a:rPr lang="en-US" dirty="0"/>
              <a:t>How can we address these concerns?</a:t>
            </a:r>
          </a:p>
        </p:txBody>
      </p:sp>
    </p:spTree>
    <p:extLst>
      <p:ext uri="{BB962C8B-B14F-4D97-AF65-F5344CB8AC3E}">
        <p14:creationId xmlns:p14="http://schemas.microsoft.com/office/powerpoint/2010/main" val="4000430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B6BB-093C-4FEC-87F6-445CC0F42B87}"/>
              </a:ext>
            </a:extLst>
          </p:cNvPr>
          <p:cNvSpPr>
            <a:spLocks noGrp="1"/>
          </p:cNvSpPr>
          <p:nvPr>
            <p:ph type="title"/>
          </p:nvPr>
        </p:nvSpPr>
        <p:spPr/>
        <p:txBody>
          <a:bodyPr/>
          <a:lstStyle/>
          <a:p>
            <a:r>
              <a:rPr lang="en-US" dirty="0"/>
              <a:t>The “Gold Standard” – Human Performance</a:t>
            </a:r>
          </a:p>
        </p:txBody>
      </p:sp>
      <p:graphicFrame>
        <p:nvGraphicFramePr>
          <p:cNvPr id="4" name="Table 4">
            <a:extLst>
              <a:ext uri="{FF2B5EF4-FFF2-40B4-BE49-F238E27FC236}">
                <a16:creationId xmlns:a16="http://schemas.microsoft.com/office/drawing/2014/main" id="{34612736-25EB-4969-B317-886458D089A1}"/>
              </a:ext>
            </a:extLst>
          </p:cNvPr>
          <p:cNvGraphicFramePr>
            <a:graphicFrameLocks noGrp="1"/>
          </p:cNvGraphicFramePr>
          <p:nvPr>
            <p:ph idx="1"/>
          </p:nvPr>
        </p:nvGraphicFramePr>
        <p:xfrm>
          <a:off x="5398071" y="1933575"/>
          <a:ext cx="3434229" cy="1854200"/>
        </p:xfrm>
        <a:graphic>
          <a:graphicData uri="http://schemas.openxmlformats.org/drawingml/2006/table">
            <a:tbl>
              <a:tblPr firstRow="1" bandRow="1">
                <a:tableStyleId>{073A0DAA-6AF3-43AB-8588-CEC1D06C72B9}</a:tableStyleId>
              </a:tblPr>
              <a:tblGrid>
                <a:gridCol w="827164">
                  <a:extLst>
                    <a:ext uri="{9D8B030D-6E8A-4147-A177-3AD203B41FA5}">
                      <a16:colId xmlns:a16="http://schemas.microsoft.com/office/drawing/2014/main" val="3552474150"/>
                    </a:ext>
                  </a:extLst>
                </a:gridCol>
                <a:gridCol w="1506931">
                  <a:extLst>
                    <a:ext uri="{9D8B030D-6E8A-4147-A177-3AD203B41FA5}">
                      <a16:colId xmlns:a16="http://schemas.microsoft.com/office/drawing/2014/main" val="1131813920"/>
                    </a:ext>
                  </a:extLst>
                </a:gridCol>
                <a:gridCol w="1100134">
                  <a:extLst>
                    <a:ext uri="{9D8B030D-6E8A-4147-A177-3AD203B41FA5}">
                      <a16:colId xmlns:a16="http://schemas.microsoft.com/office/drawing/2014/main" val="2168468902"/>
                    </a:ext>
                  </a:extLst>
                </a:gridCol>
              </a:tblGrid>
              <a:tr h="370840">
                <a:tc>
                  <a:txBody>
                    <a:bodyPr/>
                    <a:lstStyle/>
                    <a:p>
                      <a:r>
                        <a:rPr lang="en-US" dirty="0"/>
                        <a:t>Sample</a:t>
                      </a:r>
                    </a:p>
                  </a:txBody>
                  <a:tcPr/>
                </a:tc>
                <a:tc>
                  <a:txBody>
                    <a:bodyPr/>
                    <a:lstStyle/>
                    <a:p>
                      <a:r>
                        <a:rPr lang="en-US" dirty="0"/>
                        <a:t>Document</a:t>
                      </a:r>
                    </a:p>
                  </a:txBody>
                  <a:tcPr/>
                </a:tc>
                <a:tc>
                  <a:txBody>
                    <a:bodyPr/>
                    <a:lstStyle/>
                    <a:p>
                      <a:r>
                        <a:rPr lang="en-US" dirty="0"/>
                        <a:t>Qualified?</a:t>
                      </a:r>
                    </a:p>
                  </a:txBody>
                  <a:tcPr/>
                </a:tc>
                <a:extLst>
                  <a:ext uri="{0D108BD9-81ED-4DB2-BD59-A6C34878D82A}">
                    <a16:rowId xmlns:a16="http://schemas.microsoft.com/office/drawing/2014/main" val="4098786177"/>
                  </a:ext>
                </a:extLst>
              </a:tr>
              <a:tr h="370840">
                <a:tc>
                  <a:txBody>
                    <a:bodyPr/>
                    <a:lstStyle/>
                    <a:p>
                      <a:r>
                        <a:rPr lang="en-US" dirty="0"/>
                        <a:t>1</a:t>
                      </a:r>
                    </a:p>
                  </a:txBody>
                  <a:tcPr/>
                </a:tc>
                <a:tc>
                  <a:txBody>
                    <a:bodyPr/>
                    <a:lstStyle/>
                    <a:p>
                      <a:r>
                        <a:rPr lang="en-US" dirty="0"/>
                        <a:t>[‘CU Boulder’ …]</a:t>
                      </a:r>
                    </a:p>
                  </a:txBody>
                  <a:tcPr/>
                </a:tc>
                <a:tc>
                  <a:txBody>
                    <a:bodyPr/>
                    <a:lstStyle/>
                    <a:p>
                      <a:r>
                        <a:rPr lang="en-US" dirty="0"/>
                        <a:t>1</a:t>
                      </a:r>
                    </a:p>
                  </a:txBody>
                  <a:tcPr/>
                </a:tc>
                <a:extLst>
                  <a:ext uri="{0D108BD9-81ED-4DB2-BD59-A6C34878D82A}">
                    <a16:rowId xmlns:a16="http://schemas.microsoft.com/office/drawing/2014/main" val="2022726679"/>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[‘Metro’ …]</a:t>
                      </a:r>
                    </a:p>
                  </a:txBody>
                  <a:tcPr/>
                </a:tc>
                <a:tc>
                  <a:txBody>
                    <a:bodyPr/>
                    <a:lstStyle/>
                    <a:p>
                      <a:r>
                        <a:rPr lang="en-US" dirty="0"/>
                        <a:t>0</a:t>
                      </a:r>
                    </a:p>
                  </a:txBody>
                  <a:tcPr/>
                </a:tc>
                <a:extLst>
                  <a:ext uri="{0D108BD9-81ED-4DB2-BD59-A6C34878D82A}">
                    <a16:rowId xmlns:a16="http://schemas.microsoft.com/office/drawing/2014/main" val="2324805969"/>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[‘CU Boulder’ …]</a:t>
                      </a:r>
                    </a:p>
                  </a:txBody>
                  <a:tcPr/>
                </a:tc>
                <a:tc>
                  <a:txBody>
                    <a:bodyPr/>
                    <a:lstStyle/>
                    <a:p>
                      <a:r>
                        <a:rPr lang="en-US" dirty="0"/>
                        <a:t>1</a:t>
                      </a:r>
                    </a:p>
                  </a:txBody>
                  <a:tcPr/>
                </a:tc>
                <a:extLst>
                  <a:ext uri="{0D108BD9-81ED-4DB2-BD59-A6C34878D82A}">
                    <a16:rowId xmlns:a16="http://schemas.microsoft.com/office/drawing/2014/main" val="3950087081"/>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[‘CSU’ …]</a:t>
                      </a:r>
                    </a:p>
                  </a:txBody>
                  <a:tcPr/>
                </a:tc>
                <a:tc>
                  <a:txBody>
                    <a:bodyPr/>
                    <a:lstStyle/>
                    <a:p>
                      <a:r>
                        <a:rPr lang="en-US" dirty="0"/>
                        <a:t>1</a:t>
                      </a:r>
                    </a:p>
                  </a:txBody>
                  <a:tcPr/>
                </a:tc>
                <a:extLst>
                  <a:ext uri="{0D108BD9-81ED-4DB2-BD59-A6C34878D82A}">
                    <a16:rowId xmlns:a16="http://schemas.microsoft.com/office/drawing/2014/main" val="1380939046"/>
                  </a:ext>
                </a:extLst>
              </a:tr>
            </a:tbl>
          </a:graphicData>
        </a:graphic>
      </p:graphicFrame>
      <p:pic>
        <p:nvPicPr>
          <p:cNvPr id="2052" name="Picture 4" descr="Person with stacks of paper Stock Photos - Page 1 : Masterfile">
            <a:extLst>
              <a:ext uri="{FF2B5EF4-FFF2-40B4-BE49-F238E27FC236}">
                <a16:creationId xmlns:a16="http://schemas.microsoft.com/office/drawing/2014/main" id="{A86C6137-8049-4BDD-97B1-3155E4A6A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0012"/>
            <a:ext cx="4286250" cy="29813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793EDEC-62FA-45B3-8801-7F063741199E}"/>
              </a:ext>
            </a:extLst>
          </p:cNvPr>
          <p:cNvCxnSpPr>
            <a:stCxn id="2052" idx="3"/>
            <a:endCxn id="4" idx="1"/>
          </p:cNvCxnSpPr>
          <p:nvPr/>
        </p:nvCxnSpPr>
        <p:spPr>
          <a:xfrm>
            <a:off x="4286250" y="2860675"/>
            <a:ext cx="11118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816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B6BB-093C-4FEC-87F6-445CC0F42B87}"/>
              </a:ext>
            </a:extLst>
          </p:cNvPr>
          <p:cNvSpPr>
            <a:spLocks noGrp="1"/>
          </p:cNvSpPr>
          <p:nvPr>
            <p:ph type="title"/>
          </p:nvPr>
        </p:nvSpPr>
        <p:spPr/>
        <p:txBody>
          <a:bodyPr/>
          <a:lstStyle/>
          <a:p>
            <a:r>
              <a:rPr lang="en-US" dirty="0"/>
              <a:t>The “Gold Standard” – A Limit to Success</a:t>
            </a:r>
          </a:p>
        </p:txBody>
      </p:sp>
      <p:graphicFrame>
        <p:nvGraphicFramePr>
          <p:cNvPr id="4" name="Table 4">
            <a:extLst>
              <a:ext uri="{FF2B5EF4-FFF2-40B4-BE49-F238E27FC236}">
                <a16:creationId xmlns:a16="http://schemas.microsoft.com/office/drawing/2014/main" id="{34612736-25EB-4969-B317-886458D089A1}"/>
              </a:ext>
            </a:extLst>
          </p:cNvPr>
          <p:cNvGraphicFramePr>
            <a:graphicFrameLocks noGrp="1"/>
          </p:cNvGraphicFramePr>
          <p:nvPr>
            <p:ph idx="1"/>
          </p:nvPr>
        </p:nvGraphicFramePr>
        <p:xfrm>
          <a:off x="5398071" y="1355674"/>
          <a:ext cx="3434229" cy="1854200"/>
        </p:xfrm>
        <a:graphic>
          <a:graphicData uri="http://schemas.openxmlformats.org/drawingml/2006/table">
            <a:tbl>
              <a:tblPr firstRow="1" bandRow="1">
                <a:tableStyleId>{7DF18680-E054-41AD-8BC1-D1AEF772440D}</a:tableStyleId>
              </a:tblPr>
              <a:tblGrid>
                <a:gridCol w="827164">
                  <a:extLst>
                    <a:ext uri="{9D8B030D-6E8A-4147-A177-3AD203B41FA5}">
                      <a16:colId xmlns:a16="http://schemas.microsoft.com/office/drawing/2014/main" val="3552474150"/>
                    </a:ext>
                  </a:extLst>
                </a:gridCol>
                <a:gridCol w="1506931">
                  <a:extLst>
                    <a:ext uri="{9D8B030D-6E8A-4147-A177-3AD203B41FA5}">
                      <a16:colId xmlns:a16="http://schemas.microsoft.com/office/drawing/2014/main" val="1131813920"/>
                    </a:ext>
                  </a:extLst>
                </a:gridCol>
                <a:gridCol w="1100134">
                  <a:extLst>
                    <a:ext uri="{9D8B030D-6E8A-4147-A177-3AD203B41FA5}">
                      <a16:colId xmlns:a16="http://schemas.microsoft.com/office/drawing/2014/main" val="2168468902"/>
                    </a:ext>
                  </a:extLst>
                </a:gridCol>
              </a:tblGrid>
              <a:tr h="370840">
                <a:tc>
                  <a:txBody>
                    <a:bodyPr/>
                    <a:lstStyle/>
                    <a:p>
                      <a:r>
                        <a:rPr lang="en-US" dirty="0"/>
                        <a:t>Sample</a:t>
                      </a:r>
                    </a:p>
                  </a:txBody>
                  <a:tcPr/>
                </a:tc>
                <a:tc>
                  <a:txBody>
                    <a:bodyPr/>
                    <a:lstStyle/>
                    <a:p>
                      <a:r>
                        <a:rPr lang="en-US" dirty="0"/>
                        <a:t>Document</a:t>
                      </a:r>
                    </a:p>
                  </a:txBody>
                  <a:tcPr/>
                </a:tc>
                <a:tc>
                  <a:txBody>
                    <a:bodyPr/>
                    <a:lstStyle/>
                    <a:p>
                      <a:r>
                        <a:rPr lang="en-US" dirty="0"/>
                        <a:t>Qualified?</a:t>
                      </a:r>
                    </a:p>
                  </a:txBody>
                  <a:tcPr/>
                </a:tc>
                <a:extLst>
                  <a:ext uri="{0D108BD9-81ED-4DB2-BD59-A6C34878D82A}">
                    <a16:rowId xmlns:a16="http://schemas.microsoft.com/office/drawing/2014/main" val="4098786177"/>
                  </a:ext>
                </a:extLst>
              </a:tr>
              <a:tr h="370840">
                <a:tc>
                  <a:txBody>
                    <a:bodyPr/>
                    <a:lstStyle/>
                    <a:p>
                      <a:r>
                        <a:rPr lang="en-US" dirty="0"/>
                        <a:t>1</a:t>
                      </a:r>
                    </a:p>
                  </a:txBody>
                  <a:tcPr/>
                </a:tc>
                <a:tc>
                  <a:txBody>
                    <a:bodyPr/>
                    <a:lstStyle/>
                    <a:p>
                      <a:r>
                        <a:rPr lang="en-US" dirty="0"/>
                        <a:t>[‘CU Boulder’ …]</a:t>
                      </a:r>
                    </a:p>
                  </a:txBody>
                  <a:tcPr/>
                </a:tc>
                <a:tc>
                  <a:txBody>
                    <a:bodyPr/>
                    <a:lstStyle/>
                    <a:p>
                      <a:r>
                        <a:rPr lang="en-US" dirty="0"/>
                        <a:t>1</a:t>
                      </a:r>
                    </a:p>
                  </a:txBody>
                  <a:tcPr/>
                </a:tc>
                <a:extLst>
                  <a:ext uri="{0D108BD9-81ED-4DB2-BD59-A6C34878D82A}">
                    <a16:rowId xmlns:a16="http://schemas.microsoft.com/office/drawing/2014/main" val="2022726679"/>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[‘Metro’ …]</a:t>
                      </a:r>
                    </a:p>
                  </a:txBody>
                  <a:tcPr/>
                </a:tc>
                <a:tc>
                  <a:txBody>
                    <a:bodyPr/>
                    <a:lstStyle/>
                    <a:p>
                      <a:r>
                        <a:rPr lang="en-US" dirty="0"/>
                        <a:t>0</a:t>
                      </a:r>
                    </a:p>
                  </a:txBody>
                  <a:tcPr/>
                </a:tc>
                <a:extLst>
                  <a:ext uri="{0D108BD9-81ED-4DB2-BD59-A6C34878D82A}">
                    <a16:rowId xmlns:a16="http://schemas.microsoft.com/office/drawing/2014/main" val="2324805969"/>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[‘CU Boulder’ …]</a:t>
                      </a:r>
                    </a:p>
                  </a:txBody>
                  <a:tcPr/>
                </a:tc>
                <a:tc>
                  <a:txBody>
                    <a:bodyPr/>
                    <a:lstStyle/>
                    <a:p>
                      <a:r>
                        <a:rPr lang="en-US" dirty="0"/>
                        <a:t>1</a:t>
                      </a:r>
                    </a:p>
                  </a:txBody>
                  <a:tcPr/>
                </a:tc>
                <a:extLst>
                  <a:ext uri="{0D108BD9-81ED-4DB2-BD59-A6C34878D82A}">
                    <a16:rowId xmlns:a16="http://schemas.microsoft.com/office/drawing/2014/main" val="3950087081"/>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[‘CSU’ …]</a:t>
                      </a:r>
                    </a:p>
                  </a:txBody>
                  <a:tcPr/>
                </a:tc>
                <a:tc>
                  <a:txBody>
                    <a:bodyPr/>
                    <a:lstStyle/>
                    <a:p>
                      <a:r>
                        <a:rPr lang="en-US" dirty="0"/>
                        <a:t>1</a:t>
                      </a:r>
                    </a:p>
                  </a:txBody>
                  <a:tcPr/>
                </a:tc>
                <a:extLst>
                  <a:ext uri="{0D108BD9-81ED-4DB2-BD59-A6C34878D82A}">
                    <a16:rowId xmlns:a16="http://schemas.microsoft.com/office/drawing/2014/main" val="1380939046"/>
                  </a:ext>
                </a:extLst>
              </a:tr>
            </a:tbl>
          </a:graphicData>
        </a:graphic>
      </p:graphicFrame>
      <p:pic>
        <p:nvPicPr>
          <p:cNvPr id="2052" name="Picture 4" descr="Person with stacks of paper Stock Photos - Page 1 : Masterfile">
            <a:extLst>
              <a:ext uri="{FF2B5EF4-FFF2-40B4-BE49-F238E27FC236}">
                <a16:creationId xmlns:a16="http://schemas.microsoft.com/office/drawing/2014/main" id="{A86C6137-8049-4BDD-97B1-3155E4A6A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2980"/>
            <a:ext cx="2558512" cy="177958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793EDEC-62FA-45B3-8801-7F063741199E}"/>
              </a:ext>
            </a:extLst>
          </p:cNvPr>
          <p:cNvCxnSpPr>
            <a:stCxn id="2052" idx="3"/>
            <a:endCxn id="4" idx="1"/>
          </p:cNvCxnSpPr>
          <p:nvPr/>
        </p:nvCxnSpPr>
        <p:spPr>
          <a:xfrm>
            <a:off x="2558512" y="2282774"/>
            <a:ext cx="28395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4">
            <a:extLst>
              <a:ext uri="{FF2B5EF4-FFF2-40B4-BE49-F238E27FC236}">
                <a16:creationId xmlns:a16="http://schemas.microsoft.com/office/drawing/2014/main" id="{C7DC4BB6-89A4-4E76-9EAB-6C75FE97255E}"/>
              </a:ext>
            </a:extLst>
          </p:cNvPr>
          <p:cNvGraphicFramePr>
            <a:graphicFrameLocks/>
          </p:cNvGraphicFramePr>
          <p:nvPr/>
        </p:nvGraphicFramePr>
        <p:xfrm>
          <a:off x="2558512" y="3289300"/>
          <a:ext cx="3434229" cy="1854200"/>
        </p:xfrm>
        <a:graphic>
          <a:graphicData uri="http://schemas.openxmlformats.org/drawingml/2006/table">
            <a:tbl>
              <a:tblPr firstRow="1" bandRow="1">
                <a:tableStyleId>{073A0DAA-6AF3-43AB-8588-CEC1D06C72B9}</a:tableStyleId>
              </a:tblPr>
              <a:tblGrid>
                <a:gridCol w="827164">
                  <a:extLst>
                    <a:ext uri="{9D8B030D-6E8A-4147-A177-3AD203B41FA5}">
                      <a16:colId xmlns:a16="http://schemas.microsoft.com/office/drawing/2014/main" val="3552474150"/>
                    </a:ext>
                  </a:extLst>
                </a:gridCol>
                <a:gridCol w="1506931">
                  <a:extLst>
                    <a:ext uri="{9D8B030D-6E8A-4147-A177-3AD203B41FA5}">
                      <a16:colId xmlns:a16="http://schemas.microsoft.com/office/drawing/2014/main" val="1131813920"/>
                    </a:ext>
                  </a:extLst>
                </a:gridCol>
                <a:gridCol w="1100134">
                  <a:extLst>
                    <a:ext uri="{9D8B030D-6E8A-4147-A177-3AD203B41FA5}">
                      <a16:colId xmlns:a16="http://schemas.microsoft.com/office/drawing/2014/main" val="2168468902"/>
                    </a:ext>
                  </a:extLst>
                </a:gridCol>
              </a:tblGrid>
              <a:tr h="370840">
                <a:tc>
                  <a:txBody>
                    <a:bodyPr/>
                    <a:lstStyle/>
                    <a:p>
                      <a:r>
                        <a:rPr lang="en-US" dirty="0"/>
                        <a:t>Sample</a:t>
                      </a:r>
                    </a:p>
                  </a:txBody>
                  <a:tcPr/>
                </a:tc>
                <a:tc>
                  <a:txBody>
                    <a:bodyPr/>
                    <a:lstStyle/>
                    <a:p>
                      <a:r>
                        <a:rPr lang="en-US" dirty="0"/>
                        <a:t>Document</a:t>
                      </a:r>
                    </a:p>
                  </a:txBody>
                  <a:tcPr/>
                </a:tc>
                <a:tc>
                  <a:txBody>
                    <a:bodyPr/>
                    <a:lstStyle/>
                    <a:p>
                      <a:r>
                        <a:rPr lang="en-US" dirty="0"/>
                        <a:t>Qualified?</a:t>
                      </a:r>
                    </a:p>
                  </a:txBody>
                  <a:tcPr/>
                </a:tc>
                <a:extLst>
                  <a:ext uri="{0D108BD9-81ED-4DB2-BD59-A6C34878D82A}">
                    <a16:rowId xmlns:a16="http://schemas.microsoft.com/office/drawing/2014/main" val="4098786177"/>
                  </a:ext>
                </a:extLst>
              </a:tr>
              <a:tr h="370840">
                <a:tc>
                  <a:txBody>
                    <a:bodyPr/>
                    <a:lstStyle/>
                    <a:p>
                      <a:r>
                        <a:rPr lang="en-US" dirty="0"/>
                        <a:t>1</a:t>
                      </a:r>
                    </a:p>
                  </a:txBody>
                  <a:tcPr/>
                </a:tc>
                <a:tc>
                  <a:txBody>
                    <a:bodyPr/>
                    <a:lstStyle/>
                    <a:p>
                      <a:r>
                        <a:rPr lang="en-US" dirty="0"/>
                        <a:t>[‘CU Boulder’ …]</a:t>
                      </a:r>
                    </a:p>
                  </a:txBody>
                  <a:tcPr/>
                </a:tc>
                <a:tc>
                  <a:txBody>
                    <a:bodyPr/>
                    <a:lstStyle/>
                    <a:p>
                      <a:r>
                        <a:rPr lang="en-US" dirty="0"/>
                        <a:t>1</a:t>
                      </a:r>
                    </a:p>
                  </a:txBody>
                  <a:tcPr/>
                </a:tc>
                <a:extLst>
                  <a:ext uri="{0D108BD9-81ED-4DB2-BD59-A6C34878D82A}">
                    <a16:rowId xmlns:a16="http://schemas.microsoft.com/office/drawing/2014/main" val="2022726679"/>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[‘Metro’ …]</a:t>
                      </a:r>
                    </a:p>
                  </a:txBody>
                  <a:tcPr/>
                </a:tc>
                <a:tc>
                  <a:txBody>
                    <a:bodyPr/>
                    <a:lstStyle/>
                    <a:p>
                      <a:r>
                        <a:rPr lang="en-US" dirty="0"/>
                        <a:t>0</a:t>
                      </a:r>
                    </a:p>
                  </a:txBody>
                  <a:tcPr/>
                </a:tc>
                <a:extLst>
                  <a:ext uri="{0D108BD9-81ED-4DB2-BD59-A6C34878D82A}">
                    <a16:rowId xmlns:a16="http://schemas.microsoft.com/office/drawing/2014/main" val="2324805969"/>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[‘CU Boulder’ …]</a:t>
                      </a:r>
                    </a:p>
                  </a:txBody>
                  <a:tcPr/>
                </a:tc>
                <a:tc>
                  <a:txBody>
                    <a:bodyPr/>
                    <a:lstStyle/>
                    <a:p>
                      <a:r>
                        <a:rPr lang="en-US" dirty="0"/>
                        <a:t>0</a:t>
                      </a:r>
                    </a:p>
                  </a:txBody>
                  <a:tcPr/>
                </a:tc>
                <a:extLst>
                  <a:ext uri="{0D108BD9-81ED-4DB2-BD59-A6C34878D82A}">
                    <a16:rowId xmlns:a16="http://schemas.microsoft.com/office/drawing/2014/main" val="3950087081"/>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[‘CSU’ …]</a:t>
                      </a:r>
                    </a:p>
                  </a:txBody>
                  <a:tcPr/>
                </a:tc>
                <a:tc>
                  <a:txBody>
                    <a:bodyPr/>
                    <a:lstStyle/>
                    <a:p>
                      <a:r>
                        <a:rPr lang="en-US" dirty="0"/>
                        <a:t>1</a:t>
                      </a:r>
                    </a:p>
                  </a:txBody>
                  <a:tcPr/>
                </a:tc>
                <a:extLst>
                  <a:ext uri="{0D108BD9-81ED-4DB2-BD59-A6C34878D82A}">
                    <a16:rowId xmlns:a16="http://schemas.microsoft.com/office/drawing/2014/main" val="1380939046"/>
                  </a:ext>
                </a:extLst>
              </a:tr>
            </a:tbl>
          </a:graphicData>
        </a:graphic>
      </p:graphicFrame>
      <p:cxnSp>
        <p:nvCxnSpPr>
          <p:cNvPr id="15" name="Connector: Elbow 14">
            <a:extLst>
              <a:ext uri="{FF2B5EF4-FFF2-40B4-BE49-F238E27FC236}">
                <a16:creationId xmlns:a16="http://schemas.microsoft.com/office/drawing/2014/main" id="{D1D8D30B-1DC8-4208-BBF1-F4F44BBBC013}"/>
              </a:ext>
            </a:extLst>
          </p:cNvPr>
          <p:cNvCxnSpPr>
            <a:cxnSpLocks/>
            <a:stCxn id="4" idx="2"/>
            <a:endCxn id="14" idx="3"/>
          </p:cNvCxnSpPr>
          <p:nvPr/>
        </p:nvCxnSpPr>
        <p:spPr>
          <a:xfrm rot="5400000">
            <a:off x="6050700" y="3151915"/>
            <a:ext cx="1006526" cy="1122444"/>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2BB51D-56E9-4B0D-8D1E-E6B17CDF6816}"/>
              </a:ext>
            </a:extLst>
          </p:cNvPr>
          <p:cNvSpPr txBox="1"/>
          <p:nvPr/>
        </p:nvSpPr>
        <p:spPr>
          <a:xfrm>
            <a:off x="3191907" y="1870361"/>
            <a:ext cx="1572768" cy="307777"/>
          </a:xfrm>
          <a:prstGeom prst="rect">
            <a:avLst/>
          </a:prstGeom>
          <a:noFill/>
        </p:spPr>
        <p:txBody>
          <a:bodyPr wrap="square" rtlCol="0">
            <a:spAutoFit/>
          </a:bodyPr>
          <a:lstStyle/>
          <a:p>
            <a:r>
              <a:rPr lang="en-US" dirty="0"/>
              <a:t>Loss in Encoding</a:t>
            </a:r>
          </a:p>
        </p:txBody>
      </p:sp>
      <p:sp>
        <p:nvSpPr>
          <p:cNvPr id="20" name="TextBox 19">
            <a:extLst>
              <a:ext uri="{FF2B5EF4-FFF2-40B4-BE49-F238E27FC236}">
                <a16:creationId xmlns:a16="http://schemas.microsoft.com/office/drawing/2014/main" id="{B408B78F-3629-4D91-99BC-62294CA9A2F0}"/>
              </a:ext>
            </a:extLst>
          </p:cNvPr>
          <p:cNvSpPr txBox="1"/>
          <p:nvPr/>
        </p:nvSpPr>
        <p:spPr>
          <a:xfrm>
            <a:off x="7115185" y="3451527"/>
            <a:ext cx="1572768" cy="523220"/>
          </a:xfrm>
          <a:prstGeom prst="rect">
            <a:avLst/>
          </a:prstGeom>
          <a:noFill/>
        </p:spPr>
        <p:txBody>
          <a:bodyPr wrap="square" rtlCol="0">
            <a:spAutoFit/>
          </a:bodyPr>
          <a:lstStyle/>
          <a:p>
            <a:r>
              <a:rPr lang="en-US" dirty="0"/>
              <a:t>Inaccuracies Carry Over to ML</a:t>
            </a:r>
          </a:p>
        </p:txBody>
      </p:sp>
      <p:sp>
        <p:nvSpPr>
          <p:cNvPr id="21" name="TextBox 20">
            <a:extLst>
              <a:ext uri="{FF2B5EF4-FFF2-40B4-BE49-F238E27FC236}">
                <a16:creationId xmlns:a16="http://schemas.microsoft.com/office/drawing/2014/main" id="{B9089299-31B4-4ACB-84A1-5AE8DCCB5E45}"/>
              </a:ext>
            </a:extLst>
          </p:cNvPr>
          <p:cNvSpPr txBox="1"/>
          <p:nvPr/>
        </p:nvSpPr>
        <p:spPr>
          <a:xfrm>
            <a:off x="5992741" y="4295826"/>
            <a:ext cx="1572768" cy="523220"/>
          </a:xfrm>
          <a:prstGeom prst="rect">
            <a:avLst/>
          </a:prstGeom>
          <a:noFill/>
        </p:spPr>
        <p:txBody>
          <a:bodyPr wrap="square" rtlCol="0">
            <a:spAutoFit/>
          </a:bodyPr>
          <a:lstStyle/>
          <a:p>
            <a:r>
              <a:rPr lang="en-US" dirty="0"/>
              <a:t>Additional Loss in Training</a:t>
            </a:r>
          </a:p>
        </p:txBody>
      </p:sp>
    </p:spTree>
    <p:extLst>
      <p:ext uri="{BB962C8B-B14F-4D97-AF65-F5344CB8AC3E}">
        <p14:creationId xmlns:p14="http://schemas.microsoft.com/office/powerpoint/2010/main" val="1248635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6950-D69C-4022-A8E3-691FD1215637}"/>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89DFA1B7-56DB-4422-83C7-A7C3C199AF71}"/>
              </a:ext>
            </a:extLst>
          </p:cNvPr>
          <p:cNvSpPr>
            <a:spLocks noGrp="1"/>
          </p:cNvSpPr>
          <p:nvPr>
            <p:ph idx="1"/>
          </p:nvPr>
        </p:nvSpPr>
        <p:spPr>
          <a:xfrm>
            <a:off x="311700" y="1152474"/>
            <a:ext cx="8520600" cy="3991025"/>
          </a:xfrm>
        </p:spPr>
        <p:txBody>
          <a:bodyPr/>
          <a:lstStyle/>
          <a:p>
            <a:r>
              <a:rPr lang="en-US" dirty="0" err="1"/>
              <a:t>Upsampling</a:t>
            </a:r>
            <a:r>
              <a:rPr lang="en-US" dirty="0"/>
              <a:t> &amp; </a:t>
            </a:r>
            <a:r>
              <a:rPr lang="en-US" dirty="0" err="1"/>
              <a:t>Downsampling</a:t>
            </a:r>
            <a:endParaRPr lang="en-US" dirty="0"/>
          </a:p>
          <a:p>
            <a:pPr lvl="1"/>
            <a:r>
              <a:rPr lang="en-US" dirty="0"/>
              <a:t>From your initial dataset, use a repeated sampling method to “add examples” of your minority case to reach equal groups. (Or only subsample your majority case)</a:t>
            </a:r>
          </a:p>
          <a:p>
            <a:pPr lvl="2"/>
            <a:r>
              <a:rPr lang="en-US" dirty="0"/>
              <a:t>Add “noise” to your samples to (help) avoid overfitting.</a:t>
            </a:r>
          </a:p>
        </p:txBody>
      </p:sp>
    </p:spTree>
    <p:extLst>
      <p:ext uri="{BB962C8B-B14F-4D97-AF65-F5344CB8AC3E}">
        <p14:creationId xmlns:p14="http://schemas.microsoft.com/office/powerpoint/2010/main" val="25109093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6950-D69C-4022-A8E3-691FD1215637}"/>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89DFA1B7-56DB-4422-83C7-A7C3C199AF71}"/>
              </a:ext>
            </a:extLst>
          </p:cNvPr>
          <p:cNvSpPr>
            <a:spLocks noGrp="1"/>
          </p:cNvSpPr>
          <p:nvPr>
            <p:ph idx="1"/>
          </p:nvPr>
        </p:nvSpPr>
        <p:spPr>
          <a:xfrm>
            <a:off x="311700" y="1152474"/>
            <a:ext cx="8520600" cy="3991025"/>
          </a:xfrm>
        </p:spPr>
        <p:txBody>
          <a:bodyPr/>
          <a:lstStyle/>
          <a:p>
            <a:r>
              <a:rPr lang="en-US" dirty="0" err="1"/>
              <a:t>Upsampling</a:t>
            </a:r>
            <a:r>
              <a:rPr lang="en-US" dirty="0"/>
              <a:t> &amp; </a:t>
            </a:r>
            <a:r>
              <a:rPr lang="en-US" dirty="0" err="1"/>
              <a:t>Downsampling</a:t>
            </a:r>
            <a:endParaRPr lang="en-US" dirty="0"/>
          </a:p>
          <a:p>
            <a:pPr lvl="1"/>
            <a:r>
              <a:rPr lang="en-US" dirty="0"/>
              <a:t>From your initial dataset, use a repeated sampling method to “add examples” of your minority case to reach equal groups. (Or only subsample your majority case)</a:t>
            </a:r>
          </a:p>
          <a:p>
            <a:pPr lvl="2"/>
            <a:r>
              <a:rPr lang="en-US" dirty="0"/>
              <a:t>Add “noise” to your samples to (help) avoid overfitting.</a:t>
            </a:r>
          </a:p>
        </p:txBody>
      </p:sp>
      <p:graphicFrame>
        <p:nvGraphicFramePr>
          <p:cNvPr id="4" name="Table 4">
            <a:extLst>
              <a:ext uri="{FF2B5EF4-FFF2-40B4-BE49-F238E27FC236}">
                <a16:creationId xmlns:a16="http://schemas.microsoft.com/office/drawing/2014/main" id="{AAF8FE3C-CE81-4F90-9D32-59773DBDF814}"/>
              </a:ext>
            </a:extLst>
          </p:cNvPr>
          <p:cNvGraphicFramePr>
            <a:graphicFrameLocks noGrp="1"/>
          </p:cNvGraphicFramePr>
          <p:nvPr/>
        </p:nvGraphicFramePr>
        <p:xfrm>
          <a:off x="1524000" y="3434766"/>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6700217"/>
                    </a:ext>
                  </a:extLst>
                </a:gridCol>
                <a:gridCol w="2032000">
                  <a:extLst>
                    <a:ext uri="{9D8B030D-6E8A-4147-A177-3AD203B41FA5}">
                      <a16:colId xmlns:a16="http://schemas.microsoft.com/office/drawing/2014/main" val="3093297922"/>
                    </a:ext>
                  </a:extLst>
                </a:gridCol>
                <a:gridCol w="2032000">
                  <a:extLst>
                    <a:ext uri="{9D8B030D-6E8A-4147-A177-3AD203B41FA5}">
                      <a16:colId xmlns:a16="http://schemas.microsoft.com/office/drawing/2014/main" val="2008802030"/>
                    </a:ext>
                  </a:extLst>
                </a:gridCol>
              </a:tblGrid>
              <a:tr h="370840">
                <a:tc>
                  <a:txBody>
                    <a:bodyPr/>
                    <a:lstStyle/>
                    <a:p>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Hired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Not Hired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530217"/>
                  </a:ext>
                </a:extLst>
              </a:tr>
              <a:tr h="370840">
                <a:tc>
                  <a:txBody>
                    <a:bodyPr/>
                    <a:lstStyle/>
                    <a:p>
                      <a:r>
                        <a:rPr lang="en-US" b="1" dirty="0">
                          <a:solidFill>
                            <a:sysClr val="windowText" lastClr="000000"/>
                          </a:solidFill>
                        </a:rPr>
                        <a:t>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9283114"/>
                  </a:ext>
                </a:extLst>
              </a:tr>
              <a:tr h="370840">
                <a:tc>
                  <a:txBody>
                    <a:bodyPr/>
                    <a:lstStyle/>
                    <a:p>
                      <a:r>
                        <a:rPr lang="en-US" b="1" dirty="0">
                          <a:solidFill>
                            <a:sysClr val="windowText" lastClr="000000"/>
                          </a:solidFill>
                        </a:rPr>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75643"/>
                  </a:ext>
                </a:extLst>
              </a:tr>
            </a:tbl>
          </a:graphicData>
        </a:graphic>
      </p:graphicFrame>
    </p:spTree>
    <p:extLst>
      <p:ext uri="{BB962C8B-B14F-4D97-AF65-F5344CB8AC3E}">
        <p14:creationId xmlns:p14="http://schemas.microsoft.com/office/powerpoint/2010/main" val="3738669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6950-D69C-4022-A8E3-691FD1215637}"/>
              </a:ext>
            </a:extLst>
          </p:cNvPr>
          <p:cNvSpPr>
            <a:spLocks noGrp="1"/>
          </p:cNvSpPr>
          <p:nvPr>
            <p:ph type="title"/>
          </p:nvPr>
        </p:nvSpPr>
        <p:spPr/>
        <p:txBody>
          <a:bodyPr/>
          <a:lstStyle/>
          <a:p>
            <a:r>
              <a:rPr lang="en-US" dirty="0"/>
              <a:t>Trying to “unlearn” bias</a:t>
            </a:r>
          </a:p>
        </p:txBody>
      </p:sp>
      <p:sp>
        <p:nvSpPr>
          <p:cNvPr id="3" name="Content Placeholder 2">
            <a:extLst>
              <a:ext uri="{FF2B5EF4-FFF2-40B4-BE49-F238E27FC236}">
                <a16:creationId xmlns:a16="http://schemas.microsoft.com/office/drawing/2014/main" id="{89DFA1B7-56DB-4422-83C7-A7C3C199AF71}"/>
              </a:ext>
            </a:extLst>
          </p:cNvPr>
          <p:cNvSpPr>
            <a:spLocks noGrp="1"/>
          </p:cNvSpPr>
          <p:nvPr>
            <p:ph idx="1"/>
          </p:nvPr>
        </p:nvSpPr>
        <p:spPr>
          <a:xfrm>
            <a:off x="311700" y="1152474"/>
            <a:ext cx="8520600" cy="3991025"/>
          </a:xfrm>
        </p:spPr>
        <p:txBody>
          <a:bodyPr/>
          <a:lstStyle/>
          <a:p>
            <a:r>
              <a:rPr lang="en-US" dirty="0" err="1"/>
              <a:t>Upsampling</a:t>
            </a:r>
            <a:r>
              <a:rPr lang="en-US" dirty="0"/>
              <a:t> &amp; </a:t>
            </a:r>
            <a:r>
              <a:rPr lang="en-US" dirty="0" err="1"/>
              <a:t>Downsampling</a:t>
            </a:r>
            <a:endParaRPr lang="en-US" dirty="0"/>
          </a:p>
          <a:p>
            <a:pPr lvl="1"/>
            <a:r>
              <a:rPr lang="en-US" dirty="0"/>
              <a:t>From your initial dataset, use a repeated sampling method to “add examples” of your minority case to reach equal groups. (Or only subsample your majority case)</a:t>
            </a:r>
          </a:p>
          <a:p>
            <a:pPr lvl="2"/>
            <a:r>
              <a:rPr lang="en-US" dirty="0"/>
              <a:t>Add “noise” to your samples to (help) avoid overfitting.</a:t>
            </a:r>
          </a:p>
        </p:txBody>
      </p:sp>
      <p:graphicFrame>
        <p:nvGraphicFramePr>
          <p:cNvPr id="4" name="Table 4">
            <a:extLst>
              <a:ext uri="{FF2B5EF4-FFF2-40B4-BE49-F238E27FC236}">
                <a16:creationId xmlns:a16="http://schemas.microsoft.com/office/drawing/2014/main" id="{AAF8FE3C-CE81-4F90-9D32-59773DBDF814}"/>
              </a:ext>
            </a:extLst>
          </p:cNvPr>
          <p:cNvGraphicFramePr>
            <a:graphicFrameLocks noGrp="1"/>
          </p:cNvGraphicFramePr>
          <p:nvPr/>
        </p:nvGraphicFramePr>
        <p:xfrm>
          <a:off x="1524000" y="3434766"/>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6700217"/>
                    </a:ext>
                  </a:extLst>
                </a:gridCol>
                <a:gridCol w="2032000">
                  <a:extLst>
                    <a:ext uri="{9D8B030D-6E8A-4147-A177-3AD203B41FA5}">
                      <a16:colId xmlns:a16="http://schemas.microsoft.com/office/drawing/2014/main" val="3093297922"/>
                    </a:ext>
                  </a:extLst>
                </a:gridCol>
                <a:gridCol w="2032000">
                  <a:extLst>
                    <a:ext uri="{9D8B030D-6E8A-4147-A177-3AD203B41FA5}">
                      <a16:colId xmlns:a16="http://schemas.microsoft.com/office/drawing/2014/main" val="2008802030"/>
                    </a:ext>
                  </a:extLst>
                </a:gridCol>
              </a:tblGrid>
              <a:tr h="370840">
                <a:tc>
                  <a:txBody>
                    <a:bodyPr/>
                    <a:lstStyle/>
                    <a:p>
                      <a:endParaRPr 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Hired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Not Hired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530217"/>
                  </a:ext>
                </a:extLst>
              </a:tr>
              <a:tr h="370840">
                <a:tc>
                  <a:txBody>
                    <a:bodyPr/>
                    <a:lstStyle/>
                    <a:p>
                      <a:r>
                        <a:rPr lang="en-US" b="1" dirty="0">
                          <a:solidFill>
                            <a:sysClr val="windowText" lastClr="000000"/>
                          </a:solidFill>
                        </a:rPr>
                        <a:t>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9283114"/>
                  </a:ext>
                </a:extLst>
              </a:tr>
              <a:tr h="370840">
                <a:tc>
                  <a:txBody>
                    <a:bodyPr/>
                    <a:lstStyle/>
                    <a:p>
                      <a:r>
                        <a:rPr lang="en-US" b="1" dirty="0">
                          <a:solidFill>
                            <a:sysClr val="windowText" lastClr="000000"/>
                          </a:solidFill>
                        </a:rPr>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75643"/>
                  </a:ext>
                </a:extLst>
              </a:tr>
              <a:tr h="370840">
                <a:tc>
                  <a:txBody>
                    <a:bodyPr/>
                    <a:lstStyle/>
                    <a:p>
                      <a:r>
                        <a:rPr lang="en-US" b="1" dirty="0">
                          <a:solidFill>
                            <a:sysClr val="windowText" lastClr="000000"/>
                          </a:solidFill>
                        </a:rPr>
                        <a:t>NB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ysClr val="windowText" lastClr="000000"/>
                          </a:solidFill>
                        </a:rPr>
                        <a:t>N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3158231"/>
                  </a:ext>
                </a:extLst>
              </a:tr>
            </a:tbl>
          </a:graphicData>
        </a:graphic>
      </p:graphicFrame>
    </p:spTree>
    <p:extLst>
      <p:ext uri="{BB962C8B-B14F-4D97-AF65-F5344CB8AC3E}">
        <p14:creationId xmlns:p14="http://schemas.microsoft.com/office/powerpoint/2010/main" val="196483263"/>
      </p:ext>
    </p:extLst>
  </p:cSld>
  <p:clrMapOvr>
    <a:masterClrMapping/>
  </p:clrMapOvr>
</p:sld>
</file>

<file path=ppt/theme/theme1.xml><?xml version="1.0" encoding="utf-8"?>
<a:theme xmlns:a="http://schemas.openxmlformats.org/drawingml/2006/main" name="CSCI 5622 Slid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4273</TotalTime>
  <Words>4417</Words>
  <Application>Microsoft Office PowerPoint</Application>
  <PresentationFormat>On-screen Show (16:9)</PresentationFormat>
  <Paragraphs>815</Paragraphs>
  <Slides>105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Petrona</vt:lpstr>
      <vt:lpstr>Dosis</vt:lpstr>
      <vt:lpstr>Cambria Math</vt:lpstr>
      <vt:lpstr>CSCI 5622 Slides</vt:lpstr>
      <vt:lpstr>Unsupervised Learning</vt:lpstr>
      <vt:lpstr>Course Logistics</vt:lpstr>
      <vt:lpstr>An Application of Clustering</vt:lpstr>
      <vt:lpstr>An Application of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 Primer</vt:lpstr>
      <vt:lpstr>NLTK – the SKLearn of NLP</vt:lpstr>
      <vt:lpstr>Natural Language Processing – Applications</vt:lpstr>
      <vt:lpstr>Natural Language Processing – Applications</vt:lpstr>
      <vt:lpstr>Topic Modeling</vt:lpstr>
      <vt:lpstr>NLP Primer – Documents</vt:lpstr>
      <vt:lpstr>NLP Primer – Documents</vt:lpstr>
      <vt:lpstr>NLP Primer – Documents</vt:lpstr>
      <vt:lpstr>NLP Primer – Documents</vt:lpstr>
      <vt:lpstr>NLP Primer – Documents into Features</vt:lpstr>
      <vt:lpstr>NLP Primer – Documents into Features</vt:lpstr>
      <vt:lpstr>NLP Primer – Tokenization</vt:lpstr>
      <vt:lpstr>NLP Primer – Tokenization</vt:lpstr>
      <vt:lpstr>NLP Primer – Documents into Features</vt:lpstr>
      <vt:lpstr>NLP Primer – Documents into Features</vt:lpstr>
      <vt:lpstr>NLP Primer – Articles &amp; Other Stopwords</vt:lpstr>
      <vt:lpstr>NLP Primer – Articles &amp; Other Stopwords</vt:lpstr>
      <vt:lpstr>NLP Primer – Articles &amp; Other Stopwords</vt:lpstr>
      <vt:lpstr>NLP Primer – Documents into Features</vt:lpstr>
      <vt:lpstr>NLP Primer – Documents into Features</vt:lpstr>
      <vt:lpstr>Lemmatization &amp; Stemming</vt:lpstr>
      <vt:lpstr>Lemmatization &amp; Stemming</vt:lpstr>
      <vt:lpstr>Lemmatization &amp; Stemming</vt:lpstr>
      <vt:lpstr>NLP Primer – Documents into Features</vt:lpstr>
      <vt:lpstr>NLP – Analysis Approaches</vt:lpstr>
      <vt:lpstr>NLP – Analysis Approaches</vt:lpstr>
      <vt:lpstr>Topic Modeling – Vectors to Matrix</vt:lpstr>
      <vt:lpstr>Adjusting the Matrix – TF-IDF</vt:lpstr>
      <vt:lpstr>Topic Modeling – Vectors to Matrix</vt:lpstr>
      <vt:lpstr>Topic Modeling – Vectors to Matrix</vt:lpstr>
      <vt:lpstr>Topic Modeling – Matrix to Topics</vt:lpstr>
      <vt:lpstr>Topic Modeling – Matrix to Topics</vt:lpstr>
      <vt:lpstr>Topic Modeling – Matrix to Topics</vt:lpstr>
      <vt:lpstr>Topic Modeling - SVD</vt:lpstr>
      <vt:lpstr>Latent Semantic Analysis (LSA) in SKLearn</vt:lpstr>
      <vt:lpstr>Practicing With Topic Modeling</vt:lpstr>
      <vt:lpstr>Wednesday</vt:lpstr>
      <vt:lpstr>Course Logistics</vt:lpstr>
      <vt:lpstr>Project Milestone 4</vt:lpstr>
      <vt:lpstr>Ethics in Machine Learning</vt:lpstr>
      <vt:lpstr>Ethics in Machine Learning</vt:lpstr>
      <vt:lpstr>Ethics Discussion Disclaimer</vt:lpstr>
      <vt:lpstr>History of Ethics</vt:lpstr>
      <vt:lpstr>Moral Theories</vt:lpstr>
      <vt:lpstr>Participation – Moral Theories</vt:lpstr>
      <vt:lpstr>The Trolley Problem</vt:lpstr>
      <vt:lpstr>Case Study 1 – Moral Machines</vt:lpstr>
      <vt:lpstr>Case Study 1 – Moral Machines</vt:lpstr>
      <vt:lpstr>Case Study 2 – Boeing 737 MAX Crashes</vt:lpstr>
      <vt:lpstr>PowerPoint Presentation</vt:lpstr>
      <vt:lpstr>PowerPoint Presentation</vt:lpstr>
      <vt:lpstr>PowerPoint Presentation</vt:lpstr>
      <vt:lpstr>PowerPoint Presentation</vt:lpstr>
      <vt:lpstr>Case Study 2 – Boeing 737 MAX Crashes</vt:lpstr>
      <vt:lpstr>Friday</vt:lpstr>
      <vt:lpstr>Course Logistics</vt:lpstr>
      <vt:lpstr>Ethics vs. Morals vs. Laws</vt:lpstr>
      <vt:lpstr>Case Study 3 – Twitter Bots</vt:lpstr>
      <vt:lpstr>Case Study 3 – Twitter Bots</vt:lpstr>
      <vt:lpstr>Case Study 3 – Twitter Bots</vt:lpstr>
      <vt:lpstr>Case Study 3a – Russian Bots in US Election</vt:lpstr>
      <vt:lpstr>Case Study 3a – Russian Bots in US Election</vt:lpstr>
      <vt:lpstr>Case Study 3b – Russian Bots in Russia</vt:lpstr>
      <vt:lpstr>Case Study 3b – Russian Bots in Russia</vt:lpstr>
      <vt:lpstr>Case Study 3b – Russian Bots in Russia</vt:lpstr>
      <vt:lpstr>Case Study 3b – Russian Bots in Russia</vt:lpstr>
      <vt:lpstr>Case Study 3b – Russian Bots in Russia</vt:lpstr>
      <vt:lpstr>Institutional Review Board (IRB)</vt:lpstr>
      <vt:lpstr>Belmont Report</vt:lpstr>
      <vt:lpstr>Case Study 4 - An “ideal.” model of AI in Recruitment?</vt:lpstr>
      <vt:lpstr>Case Study 4 - An “ideal.” model of AI in Recruitment?</vt:lpstr>
      <vt:lpstr>Case Study 4 - An “ideal.” model of AI in Recruitment?</vt:lpstr>
      <vt:lpstr>Case Study 4 - An “ideal.” model of AI in Recruitment?</vt:lpstr>
      <vt:lpstr>Automated Hiring – Learning Biases</vt:lpstr>
      <vt:lpstr>Case Study 4 – Automated Hiring</vt:lpstr>
      <vt:lpstr>Thinking it Through: tf-idf</vt:lpstr>
      <vt:lpstr>The “Gold Standard” – Human Performance</vt:lpstr>
      <vt:lpstr>The “Gold Standard” – A Limit to Success</vt:lpstr>
      <vt:lpstr>Trying to “unlearn” bias</vt:lpstr>
      <vt:lpstr>Trying to “unlearn” bias</vt:lpstr>
      <vt:lpstr>Trying to “unlearn” bias</vt:lpstr>
      <vt:lpstr>Trying to “unlearn” bias</vt:lpstr>
      <vt:lpstr>Trying to “unlearn” bias</vt:lpstr>
      <vt:lpstr>Trying to “unlearn” bias</vt:lpstr>
      <vt:lpstr>Trying to “unlearn” bias</vt:lpstr>
      <vt:lpstr>Trying to “unlearn” bias</vt:lpstr>
      <vt:lpstr>Machine Learning (Often) Captures Correlation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David Quigley</dc:creator>
  <cp:lastModifiedBy>David Quigley</cp:lastModifiedBy>
  <cp:revision>97</cp:revision>
  <dcterms:modified xsi:type="dcterms:W3CDTF">2022-04-15T22:37:36Z</dcterms:modified>
</cp:coreProperties>
</file>